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48"/>
  </p:notesMasterIdLst>
  <p:sldIdLst>
    <p:sldId id="268" r:id="rId3"/>
    <p:sldId id="278" r:id="rId4"/>
    <p:sldId id="284" r:id="rId5"/>
    <p:sldId id="282" r:id="rId6"/>
    <p:sldId id="290" r:id="rId7"/>
    <p:sldId id="295" r:id="rId8"/>
    <p:sldId id="297" r:id="rId9"/>
    <p:sldId id="296" r:id="rId10"/>
    <p:sldId id="289" r:id="rId11"/>
    <p:sldId id="287" r:id="rId12"/>
    <p:sldId id="270" r:id="rId13"/>
    <p:sldId id="291" r:id="rId14"/>
    <p:sldId id="292" r:id="rId15"/>
    <p:sldId id="293" r:id="rId16"/>
    <p:sldId id="294" r:id="rId17"/>
    <p:sldId id="298" r:id="rId18"/>
    <p:sldId id="281" r:id="rId19"/>
    <p:sldId id="299" r:id="rId20"/>
    <p:sldId id="323" r:id="rId21"/>
    <p:sldId id="325" r:id="rId22"/>
    <p:sldId id="300" r:id="rId23"/>
    <p:sldId id="301" r:id="rId24"/>
    <p:sldId id="302" r:id="rId25"/>
    <p:sldId id="303" r:id="rId26"/>
    <p:sldId id="304" r:id="rId27"/>
    <p:sldId id="305" r:id="rId28"/>
    <p:sldId id="306" r:id="rId29"/>
    <p:sldId id="309" r:id="rId30"/>
    <p:sldId id="311" r:id="rId31"/>
    <p:sldId id="307" r:id="rId32"/>
    <p:sldId id="312" r:id="rId33"/>
    <p:sldId id="326" r:id="rId34"/>
    <p:sldId id="327" r:id="rId35"/>
    <p:sldId id="313" r:id="rId36"/>
    <p:sldId id="314" r:id="rId37"/>
    <p:sldId id="315" r:id="rId38"/>
    <p:sldId id="317" r:id="rId39"/>
    <p:sldId id="316" r:id="rId40"/>
    <p:sldId id="319" r:id="rId41"/>
    <p:sldId id="318" r:id="rId42"/>
    <p:sldId id="286" r:id="rId43"/>
    <p:sldId id="320" r:id="rId44"/>
    <p:sldId id="322" r:id="rId45"/>
    <p:sldId id="288" r:id="rId46"/>
    <p:sldId id="267" r:id="rId47"/>
  </p:sldIdLst>
  <p:sldSz cx="12192000" cy="6858000"/>
  <p:notesSz cx="7010400" cy="92964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 xmlns:p15="http://schemas.microsoft.com/office/powerpoint/2012/main">
        <p15:guide id="1" orient="horz" pos="2160" userDrawn="1">
          <p15:clr>
            <a:srgbClr val="A4A3A4"/>
          </p15:clr>
        </p15:guide>
        <p15:guide id="2" pos="70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F2E"/>
    <a:srgbClr val="CBEBED"/>
    <a:srgbClr val="284481"/>
    <a:srgbClr val="009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4" autoAdjust="0"/>
    <p:restoredTop sz="94660" autoAdjust="0"/>
  </p:normalViewPr>
  <p:slideViewPr>
    <p:cSldViewPr>
      <p:cViewPr varScale="1">
        <p:scale>
          <a:sx n="47" d="100"/>
          <a:sy n="47" d="100"/>
        </p:scale>
        <p:origin x="-56" y="-448"/>
      </p:cViewPr>
      <p:guideLst>
        <p:guide orient="horz" pos="2160"/>
        <p:guide pos="7008"/>
      </p:guideLst>
    </p:cSldViewPr>
  </p:slideViewPr>
  <p:outlineViewPr>
    <p:cViewPr>
      <p:scale>
        <a:sx n="66" d="100"/>
        <a:sy n="66" d="100"/>
      </p:scale>
      <p:origin x="100" y="493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A8A527-80F4-4CC5-B47B-CF592CB187AC}"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88796F8A-C048-46BD-AEDD-F21E77ACCFE8}">
      <dgm:prSet phldrT="[Text]"/>
      <dgm:spPr/>
      <dgm:t>
        <a:bodyPr/>
        <a:lstStyle/>
        <a:p>
          <a:r>
            <a:rPr lang="en-US" dirty="0"/>
            <a:t>Stability</a:t>
          </a:r>
        </a:p>
      </dgm:t>
    </dgm:pt>
    <dgm:pt modelId="{BFAD59AA-591F-4D75-9622-81D80A1DFFB0}" type="parTrans" cxnId="{74DFE79E-A8E5-45C1-AC27-6516B86841EB}">
      <dgm:prSet/>
      <dgm:spPr/>
      <dgm:t>
        <a:bodyPr/>
        <a:lstStyle/>
        <a:p>
          <a:endParaRPr lang="en-US"/>
        </a:p>
      </dgm:t>
    </dgm:pt>
    <dgm:pt modelId="{A8871B2C-F3B0-4387-9AC0-797A3FC2D8B4}" type="sibTrans" cxnId="{74DFE79E-A8E5-45C1-AC27-6516B86841EB}">
      <dgm:prSet/>
      <dgm:spPr/>
      <dgm:t>
        <a:bodyPr/>
        <a:lstStyle/>
        <a:p>
          <a:endParaRPr lang="en-US"/>
        </a:p>
      </dgm:t>
    </dgm:pt>
    <dgm:pt modelId="{B5D0249B-AC5D-461B-8D22-92AAB5DA8ED6}">
      <dgm:prSet phldrT="[Text]"/>
      <dgm:spPr/>
      <dgm:t>
        <a:bodyPr/>
        <a:lstStyle/>
        <a:p>
          <a:r>
            <a:rPr lang="en-US" dirty="0"/>
            <a:t>U.S. Identity Documents</a:t>
          </a:r>
        </a:p>
      </dgm:t>
    </dgm:pt>
    <dgm:pt modelId="{3296FE3A-C951-47B6-9D94-DEE07E7695BB}" type="parTrans" cxnId="{AD74626F-ADCB-416F-8091-09A606241F5E}">
      <dgm:prSet/>
      <dgm:spPr/>
      <dgm:t>
        <a:bodyPr/>
        <a:lstStyle/>
        <a:p>
          <a:endParaRPr lang="en-US"/>
        </a:p>
      </dgm:t>
    </dgm:pt>
    <dgm:pt modelId="{25108A90-508A-4882-B3EC-DAEE824867A8}" type="sibTrans" cxnId="{AD74626F-ADCB-416F-8091-09A606241F5E}">
      <dgm:prSet/>
      <dgm:spPr/>
      <dgm:t>
        <a:bodyPr/>
        <a:lstStyle/>
        <a:p>
          <a:endParaRPr lang="en-US"/>
        </a:p>
      </dgm:t>
    </dgm:pt>
    <dgm:pt modelId="{A5CF2E44-1DE4-472D-AD6D-CB3736320C10}">
      <dgm:prSet phldrT="[Text]"/>
      <dgm:spPr/>
      <dgm:t>
        <a:bodyPr/>
        <a:lstStyle/>
        <a:p>
          <a:r>
            <a:rPr lang="en-US" dirty="0"/>
            <a:t>Housing</a:t>
          </a:r>
        </a:p>
      </dgm:t>
    </dgm:pt>
    <dgm:pt modelId="{A2D028FA-7DE2-48C3-9936-58AEAA7CDFAE}" type="parTrans" cxnId="{CE9BFFEA-E730-41BC-8E30-F60AC4DCC997}">
      <dgm:prSet/>
      <dgm:spPr/>
      <dgm:t>
        <a:bodyPr/>
        <a:lstStyle/>
        <a:p>
          <a:endParaRPr lang="en-US"/>
        </a:p>
      </dgm:t>
    </dgm:pt>
    <dgm:pt modelId="{21306A52-F007-4292-865E-A5F4993E0A41}" type="sibTrans" cxnId="{CE9BFFEA-E730-41BC-8E30-F60AC4DCC997}">
      <dgm:prSet/>
      <dgm:spPr/>
      <dgm:t>
        <a:bodyPr/>
        <a:lstStyle/>
        <a:p>
          <a:endParaRPr lang="en-US"/>
        </a:p>
      </dgm:t>
    </dgm:pt>
    <dgm:pt modelId="{4925856D-4AC2-4322-BAA0-3042B42A31D0}">
      <dgm:prSet phldrT="[Text]"/>
      <dgm:spPr/>
      <dgm:t>
        <a:bodyPr/>
        <a:lstStyle/>
        <a:p>
          <a:r>
            <a:rPr lang="en-US" dirty="0"/>
            <a:t>Health Insurance</a:t>
          </a:r>
        </a:p>
      </dgm:t>
    </dgm:pt>
    <dgm:pt modelId="{960F3703-C867-4BE9-A96B-E6D8CD0050E7}" type="parTrans" cxnId="{1095101D-242A-44E6-BACC-741A9905EBC4}">
      <dgm:prSet/>
      <dgm:spPr/>
      <dgm:t>
        <a:bodyPr/>
        <a:lstStyle/>
        <a:p>
          <a:endParaRPr lang="en-US"/>
        </a:p>
      </dgm:t>
    </dgm:pt>
    <dgm:pt modelId="{D3B5AAB0-CC9C-4351-AAC2-13B244E92D78}" type="sibTrans" cxnId="{1095101D-242A-44E6-BACC-741A9905EBC4}">
      <dgm:prSet/>
      <dgm:spPr/>
      <dgm:t>
        <a:bodyPr/>
        <a:lstStyle/>
        <a:p>
          <a:endParaRPr lang="en-US"/>
        </a:p>
      </dgm:t>
    </dgm:pt>
    <dgm:pt modelId="{BA83F600-D24A-4BB6-8D9E-B94F8AAB702C}">
      <dgm:prSet phldrT="[Text]"/>
      <dgm:spPr/>
      <dgm:t>
        <a:bodyPr/>
        <a:lstStyle/>
        <a:p>
          <a:r>
            <a:rPr lang="en-US" dirty="0"/>
            <a:t>Financial Aid</a:t>
          </a:r>
        </a:p>
      </dgm:t>
    </dgm:pt>
    <dgm:pt modelId="{250AA96F-DAEB-4F61-95BA-5C0AA8EB6183}" type="parTrans" cxnId="{986D4AED-21A4-42F3-B7E2-69E7895C389A}">
      <dgm:prSet/>
      <dgm:spPr/>
      <dgm:t>
        <a:bodyPr/>
        <a:lstStyle/>
        <a:p>
          <a:endParaRPr lang="en-US"/>
        </a:p>
      </dgm:t>
    </dgm:pt>
    <dgm:pt modelId="{DA1636BB-3E73-4812-9550-628E4F5118E0}" type="sibTrans" cxnId="{986D4AED-21A4-42F3-B7E2-69E7895C389A}">
      <dgm:prSet/>
      <dgm:spPr/>
      <dgm:t>
        <a:bodyPr/>
        <a:lstStyle/>
        <a:p>
          <a:endParaRPr lang="en-US"/>
        </a:p>
      </dgm:t>
    </dgm:pt>
    <dgm:pt modelId="{1958FF78-CD33-44C6-A632-E90F0116D00A}">
      <dgm:prSet phldrT="[Text]"/>
      <dgm:spPr/>
      <dgm:t>
        <a:bodyPr/>
        <a:lstStyle/>
        <a:p>
          <a:r>
            <a:rPr lang="en-US" dirty="0"/>
            <a:t>Employment</a:t>
          </a:r>
        </a:p>
      </dgm:t>
    </dgm:pt>
    <dgm:pt modelId="{91A61B87-CE73-4BAC-A482-7757005C78DF}" type="parTrans" cxnId="{0BFB15BA-CB4C-4CC1-BD19-3B4B6B8AFA54}">
      <dgm:prSet/>
      <dgm:spPr/>
      <dgm:t>
        <a:bodyPr/>
        <a:lstStyle/>
        <a:p>
          <a:endParaRPr lang="en-US"/>
        </a:p>
      </dgm:t>
    </dgm:pt>
    <dgm:pt modelId="{60CDCC55-95C5-41A7-88E5-A77C01140DAA}" type="sibTrans" cxnId="{0BFB15BA-CB4C-4CC1-BD19-3B4B6B8AFA54}">
      <dgm:prSet/>
      <dgm:spPr/>
      <dgm:t>
        <a:bodyPr/>
        <a:lstStyle/>
        <a:p>
          <a:endParaRPr lang="en-US"/>
        </a:p>
      </dgm:t>
    </dgm:pt>
    <dgm:pt modelId="{E8134546-1D57-49AF-A402-227FD72C078D}" type="pres">
      <dgm:prSet presAssocID="{DDA8A527-80F4-4CC5-B47B-CF592CB187AC}" presName="diagram" presStyleCnt="0">
        <dgm:presLayoutVars>
          <dgm:dir/>
          <dgm:resizeHandles val="exact"/>
        </dgm:presLayoutVars>
      </dgm:prSet>
      <dgm:spPr/>
      <dgm:t>
        <a:bodyPr/>
        <a:lstStyle/>
        <a:p>
          <a:endParaRPr lang="en-US"/>
        </a:p>
      </dgm:t>
    </dgm:pt>
    <dgm:pt modelId="{408D1A33-3E4F-4368-8F6A-EABA2D537005}" type="pres">
      <dgm:prSet presAssocID="{88796F8A-C048-46BD-AEDD-F21E77ACCFE8}" presName="node" presStyleLbl="node1" presStyleIdx="0" presStyleCnt="6" custLinFactNeighborX="7524" custLinFactNeighborY="-58210">
        <dgm:presLayoutVars>
          <dgm:bulletEnabled val="1"/>
        </dgm:presLayoutVars>
      </dgm:prSet>
      <dgm:spPr/>
      <dgm:t>
        <a:bodyPr/>
        <a:lstStyle/>
        <a:p>
          <a:endParaRPr lang="en-US"/>
        </a:p>
      </dgm:t>
    </dgm:pt>
    <dgm:pt modelId="{2A0EB55A-4FB2-4675-B2A2-2ECCFD0C5E93}" type="pres">
      <dgm:prSet presAssocID="{A8871B2C-F3B0-4387-9AC0-797A3FC2D8B4}" presName="sibTrans" presStyleCnt="0"/>
      <dgm:spPr/>
      <dgm:t>
        <a:bodyPr/>
        <a:lstStyle/>
        <a:p>
          <a:endParaRPr lang="en-US"/>
        </a:p>
      </dgm:t>
    </dgm:pt>
    <dgm:pt modelId="{B650BBDC-7519-4202-A670-27FE52E026B4}" type="pres">
      <dgm:prSet presAssocID="{B5D0249B-AC5D-461B-8D22-92AAB5DA8ED6}" presName="node" presStyleLbl="node1" presStyleIdx="1" presStyleCnt="6" custLinFactX="9950" custLinFactNeighborX="100000" custLinFactNeighborY="-58210">
        <dgm:presLayoutVars>
          <dgm:bulletEnabled val="1"/>
        </dgm:presLayoutVars>
      </dgm:prSet>
      <dgm:spPr/>
      <dgm:t>
        <a:bodyPr/>
        <a:lstStyle/>
        <a:p>
          <a:endParaRPr lang="en-US"/>
        </a:p>
      </dgm:t>
    </dgm:pt>
    <dgm:pt modelId="{0B3950A2-2A40-4C2C-BFDE-20BB9D0DA477}" type="pres">
      <dgm:prSet presAssocID="{25108A90-508A-4882-B3EC-DAEE824867A8}" presName="sibTrans" presStyleCnt="0"/>
      <dgm:spPr/>
      <dgm:t>
        <a:bodyPr/>
        <a:lstStyle/>
        <a:p>
          <a:endParaRPr lang="en-US"/>
        </a:p>
      </dgm:t>
    </dgm:pt>
    <dgm:pt modelId="{A0E88F19-C121-491C-A910-6A4B7CD2A4EC}" type="pres">
      <dgm:prSet presAssocID="{A5CF2E44-1DE4-472D-AD6D-CB3736320C10}" presName="node" presStyleLbl="node1" presStyleIdx="2" presStyleCnt="6" custLinFactX="8345" custLinFactNeighborX="100000" custLinFactNeighborY="-58210">
        <dgm:presLayoutVars>
          <dgm:bulletEnabled val="1"/>
        </dgm:presLayoutVars>
      </dgm:prSet>
      <dgm:spPr/>
      <dgm:t>
        <a:bodyPr/>
        <a:lstStyle/>
        <a:p>
          <a:endParaRPr lang="en-US"/>
        </a:p>
      </dgm:t>
    </dgm:pt>
    <dgm:pt modelId="{A0D1963C-B0C7-429A-B5F2-5CCE6E8E3534}" type="pres">
      <dgm:prSet presAssocID="{21306A52-F007-4292-865E-A5F4993E0A41}" presName="sibTrans" presStyleCnt="0"/>
      <dgm:spPr/>
      <dgm:t>
        <a:bodyPr/>
        <a:lstStyle/>
        <a:p>
          <a:endParaRPr lang="en-US"/>
        </a:p>
      </dgm:t>
    </dgm:pt>
    <dgm:pt modelId="{42FF01A7-7C2D-4058-9428-A2FA4F25D4B4}" type="pres">
      <dgm:prSet presAssocID="{4925856D-4AC2-4322-BAA0-3042B42A31D0}" presName="node" presStyleLbl="node1" presStyleIdx="3" presStyleCnt="6" custLinFactX="-100000" custLinFactNeighborX="-115547" custLinFactNeighborY="-58210">
        <dgm:presLayoutVars>
          <dgm:bulletEnabled val="1"/>
        </dgm:presLayoutVars>
      </dgm:prSet>
      <dgm:spPr/>
      <dgm:t>
        <a:bodyPr/>
        <a:lstStyle/>
        <a:p>
          <a:endParaRPr lang="en-US"/>
        </a:p>
      </dgm:t>
    </dgm:pt>
    <dgm:pt modelId="{618FE8F7-653E-47C6-9622-A81000C6EF03}" type="pres">
      <dgm:prSet presAssocID="{D3B5AAB0-CC9C-4351-AAC2-13B244E92D78}" presName="sibTrans" presStyleCnt="0"/>
      <dgm:spPr/>
      <dgm:t>
        <a:bodyPr/>
        <a:lstStyle/>
        <a:p>
          <a:endParaRPr lang="en-US"/>
        </a:p>
      </dgm:t>
    </dgm:pt>
    <dgm:pt modelId="{F67CFC87-19C5-46FB-A4B7-D6A52D3CD954}" type="pres">
      <dgm:prSet presAssocID="{BA83F600-D24A-4BB6-8D9E-B94F8AAB702C}" presName="node" presStyleLbl="node1" presStyleIdx="4" presStyleCnt="6" custLinFactNeighborX="-4744" custLinFactNeighborY="-58210">
        <dgm:presLayoutVars>
          <dgm:bulletEnabled val="1"/>
        </dgm:presLayoutVars>
      </dgm:prSet>
      <dgm:spPr/>
      <dgm:t>
        <a:bodyPr/>
        <a:lstStyle/>
        <a:p>
          <a:endParaRPr lang="en-US"/>
        </a:p>
      </dgm:t>
    </dgm:pt>
    <dgm:pt modelId="{0B8B5DA6-4BFF-407D-8DCB-634AE8CEB0B2}" type="pres">
      <dgm:prSet presAssocID="{DA1636BB-3E73-4812-9550-628E4F5118E0}" presName="sibTrans" presStyleCnt="0"/>
      <dgm:spPr/>
      <dgm:t>
        <a:bodyPr/>
        <a:lstStyle/>
        <a:p>
          <a:endParaRPr lang="en-US"/>
        </a:p>
      </dgm:t>
    </dgm:pt>
    <dgm:pt modelId="{DF57484E-A6A0-4C56-A062-F118FB860F4D}" type="pres">
      <dgm:prSet presAssocID="{1958FF78-CD33-44C6-A632-E90F0116D00A}" presName="node" presStyleLbl="node1" presStyleIdx="5" presStyleCnt="6" custLinFactNeighborX="-8062" custLinFactNeighborY="-58210">
        <dgm:presLayoutVars>
          <dgm:bulletEnabled val="1"/>
        </dgm:presLayoutVars>
      </dgm:prSet>
      <dgm:spPr/>
      <dgm:t>
        <a:bodyPr/>
        <a:lstStyle/>
        <a:p>
          <a:endParaRPr lang="en-US"/>
        </a:p>
      </dgm:t>
    </dgm:pt>
  </dgm:ptLst>
  <dgm:cxnLst>
    <dgm:cxn modelId="{DABCD556-311F-4128-B876-B665BC3DA028}" type="presOf" srcId="{B5D0249B-AC5D-461B-8D22-92AAB5DA8ED6}" destId="{B650BBDC-7519-4202-A670-27FE52E026B4}" srcOrd="0" destOrd="0" presId="urn:microsoft.com/office/officeart/2005/8/layout/default"/>
    <dgm:cxn modelId="{74DFE79E-A8E5-45C1-AC27-6516B86841EB}" srcId="{DDA8A527-80F4-4CC5-B47B-CF592CB187AC}" destId="{88796F8A-C048-46BD-AEDD-F21E77ACCFE8}" srcOrd="0" destOrd="0" parTransId="{BFAD59AA-591F-4D75-9622-81D80A1DFFB0}" sibTransId="{A8871B2C-F3B0-4387-9AC0-797A3FC2D8B4}"/>
    <dgm:cxn modelId="{FC612016-87D2-4BAE-A74B-3FB3E0BAE836}" type="presOf" srcId="{4925856D-4AC2-4322-BAA0-3042B42A31D0}" destId="{42FF01A7-7C2D-4058-9428-A2FA4F25D4B4}" srcOrd="0" destOrd="0" presId="urn:microsoft.com/office/officeart/2005/8/layout/default"/>
    <dgm:cxn modelId="{1F3688B8-25BA-4DA5-9876-FA6AE0B5AA5F}" type="presOf" srcId="{A5CF2E44-1DE4-472D-AD6D-CB3736320C10}" destId="{A0E88F19-C121-491C-A910-6A4B7CD2A4EC}" srcOrd="0" destOrd="0" presId="urn:microsoft.com/office/officeart/2005/8/layout/default"/>
    <dgm:cxn modelId="{B1F6B9D8-A6B2-4C19-AA1D-663718F30227}" type="presOf" srcId="{DDA8A527-80F4-4CC5-B47B-CF592CB187AC}" destId="{E8134546-1D57-49AF-A402-227FD72C078D}" srcOrd="0" destOrd="0" presId="urn:microsoft.com/office/officeart/2005/8/layout/default"/>
    <dgm:cxn modelId="{AD74626F-ADCB-416F-8091-09A606241F5E}" srcId="{DDA8A527-80F4-4CC5-B47B-CF592CB187AC}" destId="{B5D0249B-AC5D-461B-8D22-92AAB5DA8ED6}" srcOrd="1" destOrd="0" parTransId="{3296FE3A-C951-47B6-9D94-DEE07E7695BB}" sibTransId="{25108A90-508A-4882-B3EC-DAEE824867A8}"/>
    <dgm:cxn modelId="{0BFB15BA-CB4C-4CC1-BD19-3B4B6B8AFA54}" srcId="{DDA8A527-80F4-4CC5-B47B-CF592CB187AC}" destId="{1958FF78-CD33-44C6-A632-E90F0116D00A}" srcOrd="5" destOrd="0" parTransId="{91A61B87-CE73-4BAC-A482-7757005C78DF}" sibTransId="{60CDCC55-95C5-41A7-88E5-A77C01140DAA}"/>
    <dgm:cxn modelId="{CE9BFFEA-E730-41BC-8E30-F60AC4DCC997}" srcId="{DDA8A527-80F4-4CC5-B47B-CF592CB187AC}" destId="{A5CF2E44-1DE4-472D-AD6D-CB3736320C10}" srcOrd="2" destOrd="0" parTransId="{A2D028FA-7DE2-48C3-9936-58AEAA7CDFAE}" sibTransId="{21306A52-F007-4292-865E-A5F4993E0A41}"/>
    <dgm:cxn modelId="{AC423A8C-28CC-4B37-9319-000D4A809DBA}" type="presOf" srcId="{88796F8A-C048-46BD-AEDD-F21E77ACCFE8}" destId="{408D1A33-3E4F-4368-8F6A-EABA2D537005}" srcOrd="0" destOrd="0" presId="urn:microsoft.com/office/officeart/2005/8/layout/default"/>
    <dgm:cxn modelId="{0D1D021B-E63C-490C-8A42-C6AE8EE36C39}" type="presOf" srcId="{1958FF78-CD33-44C6-A632-E90F0116D00A}" destId="{DF57484E-A6A0-4C56-A062-F118FB860F4D}" srcOrd="0" destOrd="0" presId="urn:microsoft.com/office/officeart/2005/8/layout/default"/>
    <dgm:cxn modelId="{1095101D-242A-44E6-BACC-741A9905EBC4}" srcId="{DDA8A527-80F4-4CC5-B47B-CF592CB187AC}" destId="{4925856D-4AC2-4322-BAA0-3042B42A31D0}" srcOrd="3" destOrd="0" parTransId="{960F3703-C867-4BE9-A96B-E6D8CD0050E7}" sibTransId="{D3B5AAB0-CC9C-4351-AAC2-13B244E92D78}"/>
    <dgm:cxn modelId="{986D4AED-21A4-42F3-B7E2-69E7895C389A}" srcId="{DDA8A527-80F4-4CC5-B47B-CF592CB187AC}" destId="{BA83F600-D24A-4BB6-8D9E-B94F8AAB702C}" srcOrd="4" destOrd="0" parTransId="{250AA96F-DAEB-4F61-95BA-5C0AA8EB6183}" sibTransId="{DA1636BB-3E73-4812-9550-628E4F5118E0}"/>
    <dgm:cxn modelId="{31237C9B-18D8-4F78-9817-EDCA862DE57F}" type="presOf" srcId="{BA83F600-D24A-4BB6-8D9E-B94F8AAB702C}" destId="{F67CFC87-19C5-46FB-A4B7-D6A52D3CD954}" srcOrd="0" destOrd="0" presId="urn:microsoft.com/office/officeart/2005/8/layout/default"/>
    <dgm:cxn modelId="{CAD17424-C1AD-4CAE-872A-DAD70FCC285F}" type="presParOf" srcId="{E8134546-1D57-49AF-A402-227FD72C078D}" destId="{408D1A33-3E4F-4368-8F6A-EABA2D537005}" srcOrd="0" destOrd="0" presId="urn:microsoft.com/office/officeart/2005/8/layout/default"/>
    <dgm:cxn modelId="{DAE82D7E-E30A-4544-AB01-9D28A0855FFF}" type="presParOf" srcId="{E8134546-1D57-49AF-A402-227FD72C078D}" destId="{2A0EB55A-4FB2-4675-B2A2-2ECCFD0C5E93}" srcOrd="1" destOrd="0" presId="urn:microsoft.com/office/officeart/2005/8/layout/default"/>
    <dgm:cxn modelId="{3E75C0EA-837F-4022-967F-52F5471694CA}" type="presParOf" srcId="{E8134546-1D57-49AF-A402-227FD72C078D}" destId="{B650BBDC-7519-4202-A670-27FE52E026B4}" srcOrd="2" destOrd="0" presId="urn:microsoft.com/office/officeart/2005/8/layout/default"/>
    <dgm:cxn modelId="{BA4012A6-F2D8-427E-A453-C92DF1F12E5D}" type="presParOf" srcId="{E8134546-1D57-49AF-A402-227FD72C078D}" destId="{0B3950A2-2A40-4C2C-BFDE-20BB9D0DA477}" srcOrd="3" destOrd="0" presId="urn:microsoft.com/office/officeart/2005/8/layout/default"/>
    <dgm:cxn modelId="{1605C3CA-3EBF-4F6A-B547-B88508257BEE}" type="presParOf" srcId="{E8134546-1D57-49AF-A402-227FD72C078D}" destId="{A0E88F19-C121-491C-A910-6A4B7CD2A4EC}" srcOrd="4" destOrd="0" presId="urn:microsoft.com/office/officeart/2005/8/layout/default"/>
    <dgm:cxn modelId="{32E86710-FE72-4A6B-90BD-2A89FB1A1D16}" type="presParOf" srcId="{E8134546-1D57-49AF-A402-227FD72C078D}" destId="{A0D1963C-B0C7-429A-B5F2-5CCE6E8E3534}" srcOrd="5" destOrd="0" presId="urn:microsoft.com/office/officeart/2005/8/layout/default"/>
    <dgm:cxn modelId="{A61F5328-CD6E-4BA7-B86B-19D5C7BA3F1F}" type="presParOf" srcId="{E8134546-1D57-49AF-A402-227FD72C078D}" destId="{42FF01A7-7C2D-4058-9428-A2FA4F25D4B4}" srcOrd="6" destOrd="0" presId="urn:microsoft.com/office/officeart/2005/8/layout/default"/>
    <dgm:cxn modelId="{757D3B3E-AB0F-43BF-969C-33D830821F74}" type="presParOf" srcId="{E8134546-1D57-49AF-A402-227FD72C078D}" destId="{618FE8F7-653E-47C6-9622-A81000C6EF03}" srcOrd="7" destOrd="0" presId="urn:microsoft.com/office/officeart/2005/8/layout/default"/>
    <dgm:cxn modelId="{7483AC67-76BE-463A-9103-06ABF383215B}" type="presParOf" srcId="{E8134546-1D57-49AF-A402-227FD72C078D}" destId="{F67CFC87-19C5-46FB-A4B7-D6A52D3CD954}" srcOrd="8" destOrd="0" presId="urn:microsoft.com/office/officeart/2005/8/layout/default"/>
    <dgm:cxn modelId="{4381C93B-C7CF-4F61-996F-37F55DB282B0}" type="presParOf" srcId="{E8134546-1D57-49AF-A402-227FD72C078D}" destId="{0B8B5DA6-4BFF-407D-8DCB-634AE8CEB0B2}" srcOrd="9" destOrd="0" presId="urn:microsoft.com/office/officeart/2005/8/layout/default"/>
    <dgm:cxn modelId="{5EC71D71-6799-47AC-A6C8-A250EED5DF26}" type="presParOf" srcId="{E8134546-1D57-49AF-A402-227FD72C078D}" destId="{DF57484E-A6A0-4C56-A062-F118FB860F4D}"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9504CA-8E8F-45FB-8E72-6439271EA6D4}" type="doc">
      <dgm:prSet loTypeId="urn:microsoft.com/office/officeart/2005/8/layout/process4" loCatId="process" qsTypeId="urn:microsoft.com/office/officeart/2005/8/quickstyle/simple5" qsCatId="simple" csTypeId="urn:microsoft.com/office/officeart/2005/8/colors/colorful4" csCatId="colorful" phldr="1"/>
      <dgm:spPr/>
      <dgm:t>
        <a:bodyPr/>
        <a:lstStyle/>
        <a:p>
          <a:endParaRPr lang="en-US"/>
        </a:p>
      </dgm:t>
    </dgm:pt>
    <dgm:pt modelId="{79EF2156-FCFA-4302-84F1-3389B3271A9B}">
      <dgm:prSet phldrT="[Text]"/>
      <dgm:spPr/>
      <dgm:t>
        <a:bodyPr/>
        <a:lstStyle/>
        <a:p>
          <a:r>
            <a:rPr lang="en-US" b="1" dirty="0">
              <a:solidFill>
                <a:schemeClr val="accent1"/>
              </a:solidFill>
            </a:rPr>
            <a:t>Step 1: File petition in Family Court in borough where child lives</a:t>
          </a:r>
        </a:p>
      </dgm:t>
    </dgm:pt>
    <dgm:pt modelId="{2C8BA178-9E06-4653-A50D-610D55A8F13B}" type="parTrans" cxnId="{5F2A6ADA-A562-4CB8-9397-F254E4A406A9}">
      <dgm:prSet/>
      <dgm:spPr/>
      <dgm:t>
        <a:bodyPr/>
        <a:lstStyle/>
        <a:p>
          <a:endParaRPr lang="en-US"/>
        </a:p>
      </dgm:t>
    </dgm:pt>
    <dgm:pt modelId="{3FBCA9E5-0F4C-4DC3-909F-D88628A3C8B4}" type="sibTrans" cxnId="{5F2A6ADA-A562-4CB8-9397-F254E4A406A9}">
      <dgm:prSet/>
      <dgm:spPr/>
      <dgm:t>
        <a:bodyPr/>
        <a:lstStyle/>
        <a:p>
          <a:endParaRPr lang="en-US"/>
        </a:p>
      </dgm:t>
    </dgm:pt>
    <dgm:pt modelId="{6265CDDA-EB0E-41C7-9018-E61D65653CB6}">
      <dgm:prSet phldrT="[Text]"/>
      <dgm:spPr/>
      <dgm:t>
        <a:bodyPr/>
        <a:lstStyle/>
        <a:p>
          <a:r>
            <a:rPr lang="en-US" dirty="0" smtClean="0">
              <a:solidFill>
                <a:schemeClr val="accent1"/>
              </a:solidFill>
            </a:rPr>
            <a:t>Currently done online through NYS Courts Electronic Document Delivery System (EDDS)</a:t>
          </a:r>
          <a:endParaRPr lang="en-US" dirty="0">
            <a:solidFill>
              <a:schemeClr val="accent1"/>
            </a:solidFill>
          </a:endParaRPr>
        </a:p>
      </dgm:t>
    </dgm:pt>
    <dgm:pt modelId="{8BCFB3DE-0ED0-4019-AC82-CA2B90B459F9}" type="parTrans" cxnId="{A43EBBF5-E000-4445-A2C0-37E2BD9E90FD}">
      <dgm:prSet/>
      <dgm:spPr/>
      <dgm:t>
        <a:bodyPr/>
        <a:lstStyle/>
        <a:p>
          <a:endParaRPr lang="en-US"/>
        </a:p>
      </dgm:t>
    </dgm:pt>
    <dgm:pt modelId="{6F87AB92-1BA0-42B1-BCA0-197B130596ED}" type="sibTrans" cxnId="{A43EBBF5-E000-4445-A2C0-37E2BD9E90FD}">
      <dgm:prSet/>
      <dgm:spPr/>
      <dgm:t>
        <a:bodyPr/>
        <a:lstStyle/>
        <a:p>
          <a:endParaRPr lang="en-US"/>
        </a:p>
      </dgm:t>
    </dgm:pt>
    <dgm:pt modelId="{B8BDEDD6-45B8-436E-9136-2BF0C29648C0}">
      <dgm:prSet phldrT="[Text]"/>
      <dgm:spPr/>
      <dgm:t>
        <a:bodyPr/>
        <a:lstStyle/>
        <a:p>
          <a:r>
            <a:rPr lang="en-US" dirty="0">
              <a:solidFill>
                <a:schemeClr val="accent1"/>
              </a:solidFill>
            </a:rPr>
            <a:t>May </a:t>
          </a:r>
          <a:r>
            <a:rPr lang="en-US" dirty="0" smtClean="0">
              <a:solidFill>
                <a:schemeClr val="accent1"/>
              </a:solidFill>
            </a:rPr>
            <a:t>hear from judge </a:t>
          </a:r>
          <a:r>
            <a:rPr lang="en-US" dirty="0">
              <a:solidFill>
                <a:schemeClr val="accent1"/>
              </a:solidFill>
            </a:rPr>
            <a:t>or court attorney same day, or </a:t>
          </a:r>
          <a:r>
            <a:rPr lang="en-US" dirty="0" smtClean="0">
              <a:solidFill>
                <a:schemeClr val="accent1"/>
              </a:solidFill>
            </a:rPr>
            <a:t>be sent summons later</a:t>
          </a:r>
          <a:endParaRPr lang="en-US" dirty="0">
            <a:solidFill>
              <a:schemeClr val="accent1"/>
            </a:solidFill>
          </a:endParaRPr>
        </a:p>
      </dgm:t>
    </dgm:pt>
    <dgm:pt modelId="{2873DE07-B69D-4B62-AD0A-73A60A59F8B1}" type="parTrans" cxnId="{9F0A18A2-B8F5-4071-9342-D31D22320AA8}">
      <dgm:prSet/>
      <dgm:spPr/>
      <dgm:t>
        <a:bodyPr/>
        <a:lstStyle/>
        <a:p>
          <a:endParaRPr lang="en-US"/>
        </a:p>
      </dgm:t>
    </dgm:pt>
    <dgm:pt modelId="{1A22D427-4579-4A35-AB62-0AC8A44C95CF}" type="sibTrans" cxnId="{9F0A18A2-B8F5-4071-9342-D31D22320AA8}">
      <dgm:prSet/>
      <dgm:spPr/>
      <dgm:t>
        <a:bodyPr/>
        <a:lstStyle/>
        <a:p>
          <a:endParaRPr lang="en-US"/>
        </a:p>
      </dgm:t>
    </dgm:pt>
    <dgm:pt modelId="{DFEE7523-5C5E-464D-BC8A-696FFF71C3DD}">
      <dgm:prSet phldrT="[Text]"/>
      <dgm:spPr/>
      <dgm:t>
        <a:bodyPr/>
        <a:lstStyle/>
        <a:p>
          <a:r>
            <a:rPr lang="en-US" b="1" dirty="0">
              <a:solidFill>
                <a:schemeClr val="accent1"/>
              </a:solidFill>
            </a:rPr>
            <a:t>Step 2: Procedural </a:t>
          </a:r>
          <a:r>
            <a:rPr lang="en-US" b="1" dirty="0" smtClean="0">
              <a:solidFill>
                <a:schemeClr val="accent1"/>
              </a:solidFill>
            </a:rPr>
            <a:t>Issues / Conference</a:t>
          </a:r>
          <a:endParaRPr lang="en-US" b="1" dirty="0">
            <a:solidFill>
              <a:schemeClr val="accent1"/>
            </a:solidFill>
          </a:endParaRPr>
        </a:p>
      </dgm:t>
    </dgm:pt>
    <dgm:pt modelId="{C1975885-AE81-4789-9D22-45330323D8BC}" type="parTrans" cxnId="{7258CE5D-7B6F-4398-96BC-D3350AA8F7E1}">
      <dgm:prSet/>
      <dgm:spPr/>
      <dgm:t>
        <a:bodyPr/>
        <a:lstStyle/>
        <a:p>
          <a:endParaRPr lang="en-US"/>
        </a:p>
      </dgm:t>
    </dgm:pt>
    <dgm:pt modelId="{108BA9B4-F3A2-4766-AAB4-7DFB1B13C2C4}" type="sibTrans" cxnId="{7258CE5D-7B6F-4398-96BC-D3350AA8F7E1}">
      <dgm:prSet/>
      <dgm:spPr/>
      <dgm:t>
        <a:bodyPr/>
        <a:lstStyle/>
        <a:p>
          <a:endParaRPr lang="en-US"/>
        </a:p>
      </dgm:t>
    </dgm:pt>
    <dgm:pt modelId="{7D61FF8D-B588-4257-8F24-044980BDD68F}">
      <dgm:prSet phldrT="[Text]"/>
      <dgm:spPr/>
      <dgm:t>
        <a:bodyPr/>
        <a:lstStyle/>
        <a:p>
          <a:r>
            <a:rPr lang="en-US" dirty="0">
              <a:solidFill>
                <a:schemeClr val="accent1"/>
              </a:solidFill>
            </a:rPr>
            <a:t>Service of process ordered (or waived)</a:t>
          </a:r>
        </a:p>
      </dgm:t>
    </dgm:pt>
    <dgm:pt modelId="{56C9AA0D-F815-49A7-9D19-6159C88F0EDE}" type="parTrans" cxnId="{382EC4D2-42A9-4D87-8AA7-154F7C211E28}">
      <dgm:prSet/>
      <dgm:spPr/>
      <dgm:t>
        <a:bodyPr/>
        <a:lstStyle/>
        <a:p>
          <a:endParaRPr lang="en-US"/>
        </a:p>
      </dgm:t>
    </dgm:pt>
    <dgm:pt modelId="{34536223-C467-4A17-BC94-AB4E5E4FD492}" type="sibTrans" cxnId="{382EC4D2-42A9-4D87-8AA7-154F7C211E28}">
      <dgm:prSet/>
      <dgm:spPr/>
      <dgm:t>
        <a:bodyPr/>
        <a:lstStyle/>
        <a:p>
          <a:endParaRPr lang="en-US"/>
        </a:p>
      </dgm:t>
    </dgm:pt>
    <dgm:pt modelId="{537AABA6-2E85-4F48-82EA-1CFA474D8F93}">
      <dgm:prSet phldrT="[Text]"/>
      <dgm:spPr/>
      <dgm:t>
        <a:bodyPr/>
        <a:lstStyle/>
        <a:p>
          <a:r>
            <a:rPr lang="en-US" dirty="0">
              <a:solidFill>
                <a:schemeClr val="accent1"/>
              </a:solidFill>
            </a:rPr>
            <a:t>Court may order background checks </a:t>
          </a:r>
        </a:p>
        <a:p>
          <a:r>
            <a:rPr lang="en-US" dirty="0">
              <a:solidFill>
                <a:schemeClr val="accent1"/>
              </a:solidFill>
            </a:rPr>
            <a:t>Court may appoint counsel for parties</a:t>
          </a:r>
        </a:p>
      </dgm:t>
    </dgm:pt>
    <dgm:pt modelId="{05594F9E-3286-4691-A666-B85F7EC2C9E0}" type="parTrans" cxnId="{35932B18-B54B-432B-8E9F-EF3E85AB690B}">
      <dgm:prSet/>
      <dgm:spPr/>
      <dgm:t>
        <a:bodyPr/>
        <a:lstStyle/>
        <a:p>
          <a:endParaRPr lang="en-US"/>
        </a:p>
      </dgm:t>
    </dgm:pt>
    <dgm:pt modelId="{EAE0CB8E-ABFE-49E7-B482-42597F46B191}" type="sibTrans" cxnId="{35932B18-B54B-432B-8E9F-EF3E85AB690B}">
      <dgm:prSet/>
      <dgm:spPr/>
      <dgm:t>
        <a:bodyPr/>
        <a:lstStyle/>
        <a:p>
          <a:endParaRPr lang="en-US"/>
        </a:p>
      </dgm:t>
    </dgm:pt>
    <dgm:pt modelId="{5BF5B089-3CB2-48CA-AD45-E181D51593A9}">
      <dgm:prSet phldrT="[Text]"/>
      <dgm:spPr/>
      <dgm:t>
        <a:bodyPr/>
        <a:lstStyle/>
        <a:p>
          <a:r>
            <a:rPr lang="en-US" b="1" dirty="0">
              <a:solidFill>
                <a:schemeClr val="accent1"/>
              </a:solidFill>
            </a:rPr>
            <a:t>Step 3: Evidentiary Hearing / Inquest</a:t>
          </a:r>
        </a:p>
      </dgm:t>
    </dgm:pt>
    <dgm:pt modelId="{4026D046-2F0E-4140-A508-581DF7203645}" type="parTrans" cxnId="{41E3593B-ACFF-4209-83EB-E18BE51D93BF}">
      <dgm:prSet/>
      <dgm:spPr/>
      <dgm:t>
        <a:bodyPr/>
        <a:lstStyle/>
        <a:p>
          <a:endParaRPr lang="en-US"/>
        </a:p>
      </dgm:t>
    </dgm:pt>
    <dgm:pt modelId="{4E7AB6FD-7017-4AC3-A425-4CB88EAF92CA}" type="sibTrans" cxnId="{41E3593B-ACFF-4209-83EB-E18BE51D93BF}">
      <dgm:prSet/>
      <dgm:spPr/>
      <dgm:t>
        <a:bodyPr/>
        <a:lstStyle/>
        <a:p>
          <a:endParaRPr lang="en-US"/>
        </a:p>
      </dgm:t>
    </dgm:pt>
    <dgm:pt modelId="{92229AC2-0D45-43E0-B0D0-6DACDC939986}">
      <dgm:prSet phldrT="[Text]"/>
      <dgm:spPr/>
      <dgm:t>
        <a:bodyPr/>
        <a:lstStyle/>
        <a:p>
          <a:r>
            <a:rPr lang="en-US" dirty="0">
              <a:solidFill>
                <a:schemeClr val="accent1"/>
              </a:solidFill>
            </a:rPr>
            <a:t>Final review of record</a:t>
          </a:r>
        </a:p>
        <a:p>
          <a:r>
            <a:rPr lang="en-US" dirty="0">
              <a:solidFill>
                <a:schemeClr val="accent1"/>
              </a:solidFill>
            </a:rPr>
            <a:t>Court hears oral testimony</a:t>
          </a:r>
        </a:p>
      </dgm:t>
    </dgm:pt>
    <dgm:pt modelId="{E8025CFC-3541-4174-B806-99AD41E04AC4}" type="parTrans" cxnId="{8A796710-D099-4631-8A64-2027E534AAEB}">
      <dgm:prSet/>
      <dgm:spPr/>
      <dgm:t>
        <a:bodyPr/>
        <a:lstStyle/>
        <a:p>
          <a:endParaRPr lang="en-US"/>
        </a:p>
      </dgm:t>
    </dgm:pt>
    <dgm:pt modelId="{F5BEDE70-CA9F-4866-A65F-8D0F3C64974E}" type="sibTrans" cxnId="{8A796710-D099-4631-8A64-2027E534AAEB}">
      <dgm:prSet/>
      <dgm:spPr/>
      <dgm:t>
        <a:bodyPr/>
        <a:lstStyle/>
        <a:p>
          <a:endParaRPr lang="en-US"/>
        </a:p>
      </dgm:t>
    </dgm:pt>
    <dgm:pt modelId="{68CFF873-9B5B-481F-B97E-B54F89B7D09A}">
      <dgm:prSet phldrT="[Text]"/>
      <dgm:spPr/>
      <dgm:t>
        <a:bodyPr/>
        <a:lstStyle/>
        <a:p>
          <a:r>
            <a:rPr lang="en-US" dirty="0">
              <a:solidFill>
                <a:schemeClr val="accent1"/>
              </a:solidFill>
            </a:rPr>
            <a:t>Court orders custody or guardianship &amp; SIJS Order</a:t>
          </a:r>
        </a:p>
      </dgm:t>
    </dgm:pt>
    <dgm:pt modelId="{684E9930-075F-41AE-9EAF-152DBEE7FF5E}" type="parTrans" cxnId="{51ABCA34-DC91-469D-9B6F-8AE4BD72E1AB}">
      <dgm:prSet/>
      <dgm:spPr/>
      <dgm:t>
        <a:bodyPr/>
        <a:lstStyle/>
        <a:p>
          <a:endParaRPr lang="en-US"/>
        </a:p>
      </dgm:t>
    </dgm:pt>
    <dgm:pt modelId="{24DE4969-4A16-441A-A69C-397D96EA1C05}" type="sibTrans" cxnId="{51ABCA34-DC91-469D-9B6F-8AE4BD72E1AB}">
      <dgm:prSet/>
      <dgm:spPr/>
      <dgm:t>
        <a:bodyPr/>
        <a:lstStyle/>
        <a:p>
          <a:endParaRPr lang="en-US"/>
        </a:p>
      </dgm:t>
    </dgm:pt>
    <dgm:pt modelId="{6B6E329E-7924-4B58-9E37-441E6905E262}" type="pres">
      <dgm:prSet presAssocID="{109504CA-8E8F-45FB-8E72-6439271EA6D4}" presName="Name0" presStyleCnt="0">
        <dgm:presLayoutVars>
          <dgm:dir/>
          <dgm:animLvl val="lvl"/>
          <dgm:resizeHandles val="exact"/>
        </dgm:presLayoutVars>
      </dgm:prSet>
      <dgm:spPr/>
      <dgm:t>
        <a:bodyPr/>
        <a:lstStyle/>
        <a:p>
          <a:endParaRPr lang="en-US"/>
        </a:p>
      </dgm:t>
    </dgm:pt>
    <dgm:pt modelId="{1C2D3C45-A9EB-4C16-83AF-6290FC4B8D60}" type="pres">
      <dgm:prSet presAssocID="{5BF5B089-3CB2-48CA-AD45-E181D51593A9}" presName="boxAndChildren" presStyleCnt="0"/>
      <dgm:spPr/>
    </dgm:pt>
    <dgm:pt modelId="{A3932D33-B65D-4786-87F4-6CD9E4BC3765}" type="pres">
      <dgm:prSet presAssocID="{5BF5B089-3CB2-48CA-AD45-E181D51593A9}" presName="parentTextBox" presStyleLbl="node1" presStyleIdx="0" presStyleCnt="3"/>
      <dgm:spPr/>
      <dgm:t>
        <a:bodyPr/>
        <a:lstStyle/>
        <a:p>
          <a:endParaRPr lang="en-US"/>
        </a:p>
      </dgm:t>
    </dgm:pt>
    <dgm:pt modelId="{064E5689-FA40-4611-886E-BBCF7A89AEC2}" type="pres">
      <dgm:prSet presAssocID="{5BF5B089-3CB2-48CA-AD45-E181D51593A9}" presName="entireBox" presStyleLbl="node1" presStyleIdx="0" presStyleCnt="3"/>
      <dgm:spPr/>
      <dgm:t>
        <a:bodyPr/>
        <a:lstStyle/>
        <a:p>
          <a:endParaRPr lang="en-US"/>
        </a:p>
      </dgm:t>
    </dgm:pt>
    <dgm:pt modelId="{C29D1AA1-2B0C-4AE5-B44F-3C49B44669AC}" type="pres">
      <dgm:prSet presAssocID="{5BF5B089-3CB2-48CA-AD45-E181D51593A9}" presName="descendantBox" presStyleCnt="0"/>
      <dgm:spPr/>
    </dgm:pt>
    <dgm:pt modelId="{B9A32DF8-9C60-4B0A-91D7-67EED0477C1F}" type="pres">
      <dgm:prSet presAssocID="{92229AC2-0D45-43E0-B0D0-6DACDC939986}" presName="childTextBox" presStyleLbl="fgAccFollowNode1" presStyleIdx="0" presStyleCnt="6">
        <dgm:presLayoutVars>
          <dgm:bulletEnabled val="1"/>
        </dgm:presLayoutVars>
      </dgm:prSet>
      <dgm:spPr/>
      <dgm:t>
        <a:bodyPr/>
        <a:lstStyle/>
        <a:p>
          <a:endParaRPr lang="en-US"/>
        </a:p>
      </dgm:t>
    </dgm:pt>
    <dgm:pt modelId="{A02DEA77-3C86-4ABC-8BCD-FF7FD6236E02}" type="pres">
      <dgm:prSet presAssocID="{68CFF873-9B5B-481F-B97E-B54F89B7D09A}" presName="childTextBox" presStyleLbl="fgAccFollowNode1" presStyleIdx="1" presStyleCnt="6">
        <dgm:presLayoutVars>
          <dgm:bulletEnabled val="1"/>
        </dgm:presLayoutVars>
      </dgm:prSet>
      <dgm:spPr/>
      <dgm:t>
        <a:bodyPr/>
        <a:lstStyle/>
        <a:p>
          <a:endParaRPr lang="en-US"/>
        </a:p>
      </dgm:t>
    </dgm:pt>
    <dgm:pt modelId="{F0304B1E-0845-4FDC-8E93-0D6D32604688}" type="pres">
      <dgm:prSet presAssocID="{108BA9B4-F3A2-4766-AAB4-7DFB1B13C2C4}" presName="sp" presStyleCnt="0"/>
      <dgm:spPr/>
    </dgm:pt>
    <dgm:pt modelId="{33470DE4-9E71-4C15-A197-5330BEEF4C9E}" type="pres">
      <dgm:prSet presAssocID="{DFEE7523-5C5E-464D-BC8A-696FFF71C3DD}" presName="arrowAndChildren" presStyleCnt="0"/>
      <dgm:spPr/>
    </dgm:pt>
    <dgm:pt modelId="{CE31653E-36EF-40CA-A433-E226680E5C75}" type="pres">
      <dgm:prSet presAssocID="{DFEE7523-5C5E-464D-BC8A-696FFF71C3DD}" presName="parentTextArrow" presStyleLbl="node1" presStyleIdx="0" presStyleCnt="3"/>
      <dgm:spPr/>
      <dgm:t>
        <a:bodyPr/>
        <a:lstStyle/>
        <a:p>
          <a:endParaRPr lang="en-US"/>
        </a:p>
      </dgm:t>
    </dgm:pt>
    <dgm:pt modelId="{11183F3D-BBA8-4436-ACC3-DC90A1F6B493}" type="pres">
      <dgm:prSet presAssocID="{DFEE7523-5C5E-464D-BC8A-696FFF71C3DD}" presName="arrow" presStyleLbl="node1" presStyleIdx="1" presStyleCnt="3"/>
      <dgm:spPr/>
      <dgm:t>
        <a:bodyPr/>
        <a:lstStyle/>
        <a:p>
          <a:endParaRPr lang="en-US"/>
        </a:p>
      </dgm:t>
    </dgm:pt>
    <dgm:pt modelId="{6B9EE378-0883-4232-AE58-2279DF81C686}" type="pres">
      <dgm:prSet presAssocID="{DFEE7523-5C5E-464D-BC8A-696FFF71C3DD}" presName="descendantArrow" presStyleCnt="0"/>
      <dgm:spPr/>
    </dgm:pt>
    <dgm:pt modelId="{7A11F26A-068D-44DE-9D0C-518632D4709F}" type="pres">
      <dgm:prSet presAssocID="{7D61FF8D-B588-4257-8F24-044980BDD68F}" presName="childTextArrow" presStyleLbl="fgAccFollowNode1" presStyleIdx="2" presStyleCnt="6">
        <dgm:presLayoutVars>
          <dgm:bulletEnabled val="1"/>
        </dgm:presLayoutVars>
      </dgm:prSet>
      <dgm:spPr/>
      <dgm:t>
        <a:bodyPr/>
        <a:lstStyle/>
        <a:p>
          <a:endParaRPr lang="en-US"/>
        </a:p>
      </dgm:t>
    </dgm:pt>
    <dgm:pt modelId="{9CDE8C72-7363-4569-8022-3971A2CB15D9}" type="pres">
      <dgm:prSet presAssocID="{537AABA6-2E85-4F48-82EA-1CFA474D8F93}" presName="childTextArrow" presStyleLbl="fgAccFollowNode1" presStyleIdx="3" presStyleCnt="6">
        <dgm:presLayoutVars>
          <dgm:bulletEnabled val="1"/>
        </dgm:presLayoutVars>
      </dgm:prSet>
      <dgm:spPr/>
      <dgm:t>
        <a:bodyPr/>
        <a:lstStyle/>
        <a:p>
          <a:endParaRPr lang="en-US"/>
        </a:p>
      </dgm:t>
    </dgm:pt>
    <dgm:pt modelId="{623FB29C-50AA-4052-AC9D-08F5BE04D228}" type="pres">
      <dgm:prSet presAssocID="{3FBCA9E5-0F4C-4DC3-909F-D88628A3C8B4}" presName="sp" presStyleCnt="0"/>
      <dgm:spPr/>
    </dgm:pt>
    <dgm:pt modelId="{BA089C0A-A0A1-402F-A419-7BA1BF2F1E8D}" type="pres">
      <dgm:prSet presAssocID="{79EF2156-FCFA-4302-84F1-3389B3271A9B}" presName="arrowAndChildren" presStyleCnt="0"/>
      <dgm:spPr/>
    </dgm:pt>
    <dgm:pt modelId="{C9930159-4E46-4EDD-83EC-133C5505373C}" type="pres">
      <dgm:prSet presAssocID="{79EF2156-FCFA-4302-84F1-3389B3271A9B}" presName="parentTextArrow" presStyleLbl="node1" presStyleIdx="1" presStyleCnt="3"/>
      <dgm:spPr/>
      <dgm:t>
        <a:bodyPr/>
        <a:lstStyle/>
        <a:p>
          <a:endParaRPr lang="en-US"/>
        </a:p>
      </dgm:t>
    </dgm:pt>
    <dgm:pt modelId="{4F253C56-76E4-4421-BD52-70DE245261EE}" type="pres">
      <dgm:prSet presAssocID="{79EF2156-FCFA-4302-84F1-3389B3271A9B}" presName="arrow" presStyleLbl="node1" presStyleIdx="2" presStyleCnt="3"/>
      <dgm:spPr/>
      <dgm:t>
        <a:bodyPr/>
        <a:lstStyle/>
        <a:p>
          <a:endParaRPr lang="en-US"/>
        </a:p>
      </dgm:t>
    </dgm:pt>
    <dgm:pt modelId="{8081F836-8195-4A3E-AA0F-2946E932534B}" type="pres">
      <dgm:prSet presAssocID="{79EF2156-FCFA-4302-84F1-3389B3271A9B}" presName="descendantArrow" presStyleCnt="0"/>
      <dgm:spPr/>
    </dgm:pt>
    <dgm:pt modelId="{DD86C07C-CF8F-4AE2-9325-0915CCCDFE84}" type="pres">
      <dgm:prSet presAssocID="{6265CDDA-EB0E-41C7-9018-E61D65653CB6}" presName="childTextArrow" presStyleLbl="fgAccFollowNode1" presStyleIdx="4" presStyleCnt="6">
        <dgm:presLayoutVars>
          <dgm:bulletEnabled val="1"/>
        </dgm:presLayoutVars>
      </dgm:prSet>
      <dgm:spPr/>
      <dgm:t>
        <a:bodyPr/>
        <a:lstStyle/>
        <a:p>
          <a:endParaRPr lang="en-US"/>
        </a:p>
      </dgm:t>
    </dgm:pt>
    <dgm:pt modelId="{83F4AFA4-B216-4AE3-B8C6-A4EFDEF1313C}" type="pres">
      <dgm:prSet presAssocID="{B8BDEDD6-45B8-436E-9136-2BF0C29648C0}" presName="childTextArrow" presStyleLbl="fgAccFollowNode1" presStyleIdx="5" presStyleCnt="6">
        <dgm:presLayoutVars>
          <dgm:bulletEnabled val="1"/>
        </dgm:presLayoutVars>
      </dgm:prSet>
      <dgm:spPr/>
      <dgm:t>
        <a:bodyPr/>
        <a:lstStyle/>
        <a:p>
          <a:endParaRPr lang="en-US"/>
        </a:p>
      </dgm:t>
    </dgm:pt>
  </dgm:ptLst>
  <dgm:cxnLst>
    <dgm:cxn modelId="{9F0A18A2-B8F5-4071-9342-D31D22320AA8}" srcId="{79EF2156-FCFA-4302-84F1-3389B3271A9B}" destId="{B8BDEDD6-45B8-436E-9136-2BF0C29648C0}" srcOrd="1" destOrd="0" parTransId="{2873DE07-B69D-4B62-AD0A-73A60A59F8B1}" sibTransId="{1A22D427-4579-4A35-AB62-0AC8A44C95CF}"/>
    <dgm:cxn modelId="{28EABE76-5F37-4901-8BE2-ACF04B9B13CF}" type="presOf" srcId="{5BF5B089-3CB2-48CA-AD45-E181D51593A9}" destId="{A3932D33-B65D-4786-87F4-6CD9E4BC3765}" srcOrd="0" destOrd="0" presId="urn:microsoft.com/office/officeart/2005/8/layout/process4"/>
    <dgm:cxn modelId="{F6733D26-4097-4EBC-A86C-61A7B84D5AAD}" type="presOf" srcId="{DFEE7523-5C5E-464D-BC8A-696FFF71C3DD}" destId="{CE31653E-36EF-40CA-A433-E226680E5C75}" srcOrd="0" destOrd="0" presId="urn:microsoft.com/office/officeart/2005/8/layout/process4"/>
    <dgm:cxn modelId="{A43EBBF5-E000-4445-A2C0-37E2BD9E90FD}" srcId="{79EF2156-FCFA-4302-84F1-3389B3271A9B}" destId="{6265CDDA-EB0E-41C7-9018-E61D65653CB6}" srcOrd="0" destOrd="0" parTransId="{8BCFB3DE-0ED0-4019-AC82-CA2B90B459F9}" sibTransId="{6F87AB92-1BA0-42B1-BCA0-197B130596ED}"/>
    <dgm:cxn modelId="{178FA9DE-A0E3-43A5-91F5-04F042C17FC1}" type="presOf" srcId="{DFEE7523-5C5E-464D-BC8A-696FFF71C3DD}" destId="{11183F3D-BBA8-4436-ACC3-DC90A1F6B493}" srcOrd="1" destOrd="0" presId="urn:microsoft.com/office/officeart/2005/8/layout/process4"/>
    <dgm:cxn modelId="{382EC4D2-42A9-4D87-8AA7-154F7C211E28}" srcId="{DFEE7523-5C5E-464D-BC8A-696FFF71C3DD}" destId="{7D61FF8D-B588-4257-8F24-044980BDD68F}" srcOrd="0" destOrd="0" parTransId="{56C9AA0D-F815-49A7-9D19-6159C88F0EDE}" sibTransId="{34536223-C467-4A17-BC94-AB4E5E4FD492}"/>
    <dgm:cxn modelId="{41E3593B-ACFF-4209-83EB-E18BE51D93BF}" srcId="{109504CA-8E8F-45FB-8E72-6439271EA6D4}" destId="{5BF5B089-3CB2-48CA-AD45-E181D51593A9}" srcOrd="2" destOrd="0" parTransId="{4026D046-2F0E-4140-A508-581DF7203645}" sibTransId="{4E7AB6FD-7017-4AC3-A425-4CB88EAF92CA}"/>
    <dgm:cxn modelId="{831E0EBE-A238-4DEC-9025-86F49AE6C295}" type="presOf" srcId="{5BF5B089-3CB2-48CA-AD45-E181D51593A9}" destId="{064E5689-FA40-4611-886E-BBCF7A89AEC2}" srcOrd="1" destOrd="0" presId="urn:microsoft.com/office/officeart/2005/8/layout/process4"/>
    <dgm:cxn modelId="{8A796710-D099-4631-8A64-2027E534AAEB}" srcId="{5BF5B089-3CB2-48CA-AD45-E181D51593A9}" destId="{92229AC2-0D45-43E0-B0D0-6DACDC939986}" srcOrd="0" destOrd="0" parTransId="{E8025CFC-3541-4174-B806-99AD41E04AC4}" sibTransId="{F5BEDE70-CA9F-4866-A65F-8D0F3C64974E}"/>
    <dgm:cxn modelId="{A207D112-8595-45C8-9A14-EBA6C6AF7FE2}" type="presOf" srcId="{537AABA6-2E85-4F48-82EA-1CFA474D8F93}" destId="{9CDE8C72-7363-4569-8022-3971A2CB15D9}" srcOrd="0" destOrd="0" presId="urn:microsoft.com/office/officeart/2005/8/layout/process4"/>
    <dgm:cxn modelId="{51ABCA34-DC91-469D-9B6F-8AE4BD72E1AB}" srcId="{5BF5B089-3CB2-48CA-AD45-E181D51593A9}" destId="{68CFF873-9B5B-481F-B97E-B54F89B7D09A}" srcOrd="1" destOrd="0" parTransId="{684E9930-075F-41AE-9EAF-152DBEE7FF5E}" sibTransId="{24DE4969-4A16-441A-A69C-397D96EA1C05}"/>
    <dgm:cxn modelId="{F25175FE-A2D0-4252-9A64-478971C10C9D}" type="presOf" srcId="{109504CA-8E8F-45FB-8E72-6439271EA6D4}" destId="{6B6E329E-7924-4B58-9E37-441E6905E262}" srcOrd="0" destOrd="0" presId="urn:microsoft.com/office/officeart/2005/8/layout/process4"/>
    <dgm:cxn modelId="{5F2A6ADA-A562-4CB8-9397-F254E4A406A9}" srcId="{109504CA-8E8F-45FB-8E72-6439271EA6D4}" destId="{79EF2156-FCFA-4302-84F1-3389B3271A9B}" srcOrd="0" destOrd="0" parTransId="{2C8BA178-9E06-4653-A50D-610D55A8F13B}" sibTransId="{3FBCA9E5-0F4C-4DC3-909F-D88628A3C8B4}"/>
    <dgm:cxn modelId="{C21AF152-5319-43EE-B02A-E394016B1607}" type="presOf" srcId="{7D61FF8D-B588-4257-8F24-044980BDD68F}" destId="{7A11F26A-068D-44DE-9D0C-518632D4709F}" srcOrd="0" destOrd="0" presId="urn:microsoft.com/office/officeart/2005/8/layout/process4"/>
    <dgm:cxn modelId="{C3DF3116-BF9D-4E49-A36C-9CF857D9C249}" type="presOf" srcId="{68CFF873-9B5B-481F-B97E-B54F89B7D09A}" destId="{A02DEA77-3C86-4ABC-8BCD-FF7FD6236E02}" srcOrd="0" destOrd="0" presId="urn:microsoft.com/office/officeart/2005/8/layout/process4"/>
    <dgm:cxn modelId="{D3355414-DEB3-4353-96CA-56688741FD77}" type="presOf" srcId="{79EF2156-FCFA-4302-84F1-3389B3271A9B}" destId="{4F253C56-76E4-4421-BD52-70DE245261EE}" srcOrd="1" destOrd="0" presId="urn:microsoft.com/office/officeart/2005/8/layout/process4"/>
    <dgm:cxn modelId="{AB3D0A69-1936-4B0F-89B5-EDA89285BFF8}" type="presOf" srcId="{92229AC2-0D45-43E0-B0D0-6DACDC939986}" destId="{B9A32DF8-9C60-4B0A-91D7-67EED0477C1F}" srcOrd="0" destOrd="0" presId="urn:microsoft.com/office/officeart/2005/8/layout/process4"/>
    <dgm:cxn modelId="{98B282AB-C4E4-4090-8153-874E097CE9A9}" type="presOf" srcId="{6265CDDA-EB0E-41C7-9018-E61D65653CB6}" destId="{DD86C07C-CF8F-4AE2-9325-0915CCCDFE84}" srcOrd="0" destOrd="0" presId="urn:microsoft.com/office/officeart/2005/8/layout/process4"/>
    <dgm:cxn modelId="{BA76BB76-32B2-4DB6-BDB9-8CF6D3DE91E9}" type="presOf" srcId="{B8BDEDD6-45B8-436E-9136-2BF0C29648C0}" destId="{83F4AFA4-B216-4AE3-B8C6-A4EFDEF1313C}" srcOrd="0" destOrd="0" presId="urn:microsoft.com/office/officeart/2005/8/layout/process4"/>
    <dgm:cxn modelId="{35932B18-B54B-432B-8E9F-EF3E85AB690B}" srcId="{DFEE7523-5C5E-464D-BC8A-696FFF71C3DD}" destId="{537AABA6-2E85-4F48-82EA-1CFA474D8F93}" srcOrd="1" destOrd="0" parTransId="{05594F9E-3286-4691-A666-B85F7EC2C9E0}" sibTransId="{EAE0CB8E-ABFE-49E7-B482-42597F46B191}"/>
    <dgm:cxn modelId="{8C061262-CDD3-4B12-BAA3-2E3D07819621}" type="presOf" srcId="{79EF2156-FCFA-4302-84F1-3389B3271A9B}" destId="{C9930159-4E46-4EDD-83EC-133C5505373C}" srcOrd="0" destOrd="0" presId="urn:microsoft.com/office/officeart/2005/8/layout/process4"/>
    <dgm:cxn modelId="{7258CE5D-7B6F-4398-96BC-D3350AA8F7E1}" srcId="{109504CA-8E8F-45FB-8E72-6439271EA6D4}" destId="{DFEE7523-5C5E-464D-BC8A-696FFF71C3DD}" srcOrd="1" destOrd="0" parTransId="{C1975885-AE81-4789-9D22-45330323D8BC}" sibTransId="{108BA9B4-F3A2-4766-AAB4-7DFB1B13C2C4}"/>
    <dgm:cxn modelId="{E1F9A54E-F377-4FBC-A71E-B1E923D264DF}" type="presParOf" srcId="{6B6E329E-7924-4B58-9E37-441E6905E262}" destId="{1C2D3C45-A9EB-4C16-83AF-6290FC4B8D60}" srcOrd="0" destOrd="0" presId="urn:microsoft.com/office/officeart/2005/8/layout/process4"/>
    <dgm:cxn modelId="{7C4C6132-1AA8-4E0B-AD6E-FD9DF0AF691D}" type="presParOf" srcId="{1C2D3C45-A9EB-4C16-83AF-6290FC4B8D60}" destId="{A3932D33-B65D-4786-87F4-6CD9E4BC3765}" srcOrd="0" destOrd="0" presId="urn:microsoft.com/office/officeart/2005/8/layout/process4"/>
    <dgm:cxn modelId="{9D56130E-FF79-4AC4-BD5F-735A81D0E772}" type="presParOf" srcId="{1C2D3C45-A9EB-4C16-83AF-6290FC4B8D60}" destId="{064E5689-FA40-4611-886E-BBCF7A89AEC2}" srcOrd="1" destOrd="0" presId="urn:microsoft.com/office/officeart/2005/8/layout/process4"/>
    <dgm:cxn modelId="{ED0484B1-9AAB-4F1E-9E31-36B611D8F7F4}" type="presParOf" srcId="{1C2D3C45-A9EB-4C16-83AF-6290FC4B8D60}" destId="{C29D1AA1-2B0C-4AE5-B44F-3C49B44669AC}" srcOrd="2" destOrd="0" presId="urn:microsoft.com/office/officeart/2005/8/layout/process4"/>
    <dgm:cxn modelId="{A5328318-6738-42FA-A63D-43EA242B34F6}" type="presParOf" srcId="{C29D1AA1-2B0C-4AE5-B44F-3C49B44669AC}" destId="{B9A32DF8-9C60-4B0A-91D7-67EED0477C1F}" srcOrd="0" destOrd="0" presId="urn:microsoft.com/office/officeart/2005/8/layout/process4"/>
    <dgm:cxn modelId="{54A1EDD3-7A33-4F6B-BC17-8CE659D3069B}" type="presParOf" srcId="{C29D1AA1-2B0C-4AE5-B44F-3C49B44669AC}" destId="{A02DEA77-3C86-4ABC-8BCD-FF7FD6236E02}" srcOrd="1" destOrd="0" presId="urn:microsoft.com/office/officeart/2005/8/layout/process4"/>
    <dgm:cxn modelId="{1B34E3F7-128D-4DC4-82BF-B8B8384865A3}" type="presParOf" srcId="{6B6E329E-7924-4B58-9E37-441E6905E262}" destId="{F0304B1E-0845-4FDC-8E93-0D6D32604688}" srcOrd="1" destOrd="0" presId="urn:microsoft.com/office/officeart/2005/8/layout/process4"/>
    <dgm:cxn modelId="{E865A0D3-800A-4285-A79B-FABB148A16A4}" type="presParOf" srcId="{6B6E329E-7924-4B58-9E37-441E6905E262}" destId="{33470DE4-9E71-4C15-A197-5330BEEF4C9E}" srcOrd="2" destOrd="0" presId="urn:microsoft.com/office/officeart/2005/8/layout/process4"/>
    <dgm:cxn modelId="{04295D46-74CC-427E-AEA5-B39BCE08BB03}" type="presParOf" srcId="{33470DE4-9E71-4C15-A197-5330BEEF4C9E}" destId="{CE31653E-36EF-40CA-A433-E226680E5C75}" srcOrd="0" destOrd="0" presId="urn:microsoft.com/office/officeart/2005/8/layout/process4"/>
    <dgm:cxn modelId="{250718AC-2802-4888-9A11-F3BBBF9401DB}" type="presParOf" srcId="{33470DE4-9E71-4C15-A197-5330BEEF4C9E}" destId="{11183F3D-BBA8-4436-ACC3-DC90A1F6B493}" srcOrd="1" destOrd="0" presId="urn:microsoft.com/office/officeart/2005/8/layout/process4"/>
    <dgm:cxn modelId="{74C8BC78-BA39-4B1D-AFDA-82CEE0DB2660}" type="presParOf" srcId="{33470DE4-9E71-4C15-A197-5330BEEF4C9E}" destId="{6B9EE378-0883-4232-AE58-2279DF81C686}" srcOrd="2" destOrd="0" presId="urn:microsoft.com/office/officeart/2005/8/layout/process4"/>
    <dgm:cxn modelId="{BBB0ACAA-CB8F-4BEB-8CB6-3E5E7AD51ECC}" type="presParOf" srcId="{6B9EE378-0883-4232-AE58-2279DF81C686}" destId="{7A11F26A-068D-44DE-9D0C-518632D4709F}" srcOrd="0" destOrd="0" presId="urn:microsoft.com/office/officeart/2005/8/layout/process4"/>
    <dgm:cxn modelId="{B9E0BB31-7050-496F-8329-D558D20204DB}" type="presParOf" srcId="{6B9EE378-0883-4232-AE58-2279DF81C686}" destId="{9CDE8C72-7363-4569-8022-3971A2CB15D9}" srcOrd="1" destOrd="0" presId="urn:microsoft.com/office/officeart/2005/8/layout/process4"/>
    <dgm:cxn modelId="{732F8148-3BBF-4F8F-93D5-972CD3A083A5}" type="presParOf" srcId="{6B6E329E-7924-4B58-9E37-441E6905E262}" destId="{623FB29C-50AA-4052-AC9D-08F5BE04D228}" srcOrd="3" destOrd="0" presId="urn:microsoft.com/office/officeart/2005/8/layout/process4"/>
    <dgm:cxn modelId="{302F27E0-7E92-4B19-B926-D64AE51B80E0}" type="presParOf" srcId="{6B6E329E-7924-4B58-9E37-441E6905E262}" destId="{BA089C0A-A0A1-402F-A419-7BA1BF2F1E8D}" srcOrd="4" destOrd="0" presId="urn:microsoft.com/office/officeart/2005/8/layout/process4"/>
    <dgm:cxn modelId="{7CA35F08-142C-4D79-98FA-8D99A1B40FDF}" type="presParOf" srcId="{BA089C0A-A0A1-402F-A419-7BA1BF2F1E8D}" destId="{C9930159-4E46-4EDD-83EC-133C5505373C}" srcOrd="0" destOrd="0" presId="urn:microsoft.com/office/officeart/2005/8/layout/process4"/>
    <dgm:cxn modelId="{7C7780B9-D713-47D4-89ED-A895A18BB87F}" type="presParOf" srcId="{BA089C0A-A0A1-402F-A419-7BA1BF2F1E8D}" destId="{4F253C56-76E4-4421-BD52-70DE245261EE}" srcOrd="1" destOrd="0" presId="urn:microsoft.com/office/officeart/2005/8/layout/process4"/>
    <dgm:cxn modelId="{EADC39CC-D00A-48A8-BEDC-FBEAF441F4FA}" type="presParOf" srcId="{BA089C0A-A0A1-402F-A419-7BA1BF2F1E8D}" destId="{8081F836-8195-4A3E-AA0F-2946E932534B}" srcOrd="2" destOrd="0" presId="urn:microsoft.com/office/officeart/2005/8/layout/process4"/>
    <dgm:cxn modelId="{DE9D897B-43A2-4187-A8EC-4660688E264E}" type="presParOf" srcId="{8081F836-8195-4A3E-AA0F-2946E932534B}" destId="{DD86C07C-CF8F-4AE2-9325-0915CCCDFE84}" srcOrd="0" destOrd="0" presId="urn:microsoft.com/office/officeart/2005/8/layout/process4"/>
    <dgm:cxn modelId="{93D5EBDC-DC12-4E7C-984E-99D833EFA426}" type="presParOf" srcId="{8081F836-8195-4A3E-AA0F-2946E932534B}" destId="{83F4AFA4-B216-4AE3-B8C6-A4EFDEF1313C}"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AE5958-4960-4050-B933-A2511567B792}"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7FE3BC25-D993-46BB-A30D-6FB50E8B9F08}">
      <dgm:prSet phldrT="[Text]"/>
      <dgm:spPr/>
      <dgm:t>
        <a:bodyPr/>
        <a:lstStyle/>
        <a:p>
          <a:r>
            <a:rPr lang="en-US" dirty="0"/>
            <a:t>Months 1-2</a:t>
          </a:r>
        </a:p>
      </dgm:t>
    </dgm:pt>
    <dgm:pt modelId="{3B1E53A1-D38E-415B-B887-1F15BBBFB8B5}" type="parTrans" cxnId="{84305105-95AC-4571-88ED-135C5A86EE58}">
      <dgm:prSet/>
      <dgm:spPr/>
      <dgm:t>
        <a:bodyPr/>
        <a:lstStyle/>
        <a:p>
          <a:endParaRPr lang="en-US"/>
        </a:p>
      </dgm:t>
    </dgm:pt>
    <dgm:pt modelId="{1C7ABCF9-A166-46B1-B4A8-99882686C77E}" type="sibTrans" cxnId="{84305105-95AC-4571-88ED-135C5A86EE58}">
      <dgm:prSet/>
      <dgm:spPr/>
      <dgm:t>
        <a:bodyPr/>
        <a:lstStyle/>
        <a:p>
          <a:endParaRPr lang="en-US"/>
        </a:p>
      </dgm:t>
    </dgm:pt>
    <dgm:pt modelId="{12E2ADCA-1985-4466-A9AF-3B980CBC8B93}">
      <dgm:prSet phldrT="[Text]"/>
      <dgm:spPr/>
      <dgm:t>
        <a:bodyPr/>
        <a:lstStyle/>
        <a:p>
          <a:r>
            <a:rPr lang="en-US" dirty="0">
              <a:solidFill>
                <a:schemeClr val="accent1"/>
              </a:solidFill>
            </a:rPr>
            <a:t>Petition prep &amp; filing</a:t>
          </a:r>
        </a:p>
      </dgm:t>
    </dgm:pt>
    <dgm:pt modelId="{4B57A934-2C03-4BDB-BFFC-37391B04C397}" type="parTrans" cxnId="{FE5B5EDF-8EAA-4B8F-96B7-26829090429E}">
      <dgm:prSet/>
      <dgm:spPr/>
      <dgm:t>
        <a:bodyPr/>
        <a:lstStyle/>
        <a:p>
          <a:endParaRPr lang="en-US"/>
        </a:p>
      </dgm:t>
    </dgm:pt>
    <dgm:pt modelId="{FA37B5F0-5C35-498E-BA53-2FC5A2EC5D0C}" type="sibTrans" cxnId="{FE5B5EDF-8EAA-4B8F-96B7-26829090429E}">
      <dgm:prSet/>
      <dgm:spPr/>
      <dgm:t>
        <a:bodyPr/>
        <a:lstStyle/>
        <a:p>
          <a:endParaRPr lang="en-US"/>
        </a:p>
      </dgm:t>
    </dgm:pt>
    <dgm:pt modelId="{B02F063B-700D-47B0-9153-7D2DCC21A4DA}">
      <dgm:prSet phldrT="[Text]"/>
      <dgm:spPr/>
      <dgm:t>
        <a:bodyPr/>
        <a:lstStyle/>
        <a:p>
          <a:r>
            <a:rPr lang="en-US" dirty="0"/>
            <a:t>Months 2-4</a:t>
          </a:r>
        </a:p>
      </dgm:t>
    </dgm:pt>
    <dgm:pt modelId="{184D5623-E202-4765-A9A5-149475E180D2}" type="parTrans" cxnId="{CEEC5837-0BEA-4B8A-87DA-A3D31CD10498}">
      <dgm:prSet/>
      <dgm:spPr/>
      <dgm:t>
        <a:bodyPr/>
        <a:lstStyle/>
        <a:p>
          <a:endParaRPr lang="en-US"/>
        </a:p>
      </dgm:t>
    </dgm:pt>
    <dgm:pt modelId="{F1A970CE-5029-4844-AC32-712E074187D6}" type="sibTrans" cxnId="{CEEC5837-0BEA-4B8A-87DA-A3D31CD10498}">
      <dgm:prSet/>
      <dgm:spPr/>
      <dgm:t>
        <a:bodyPr/>
        <a:lstStyle/>
        <a:p>
          <a:endParaRPr lang="en-US"/>
        </a:p>
      </dgm:t>
    </dgm:pt>
    <dgm:pt modelId="{E370E79F-F071-4710-A37D-55061B6300CE}">
      <dgm:prSet phldrT="[Text]"/>
      <dgm:spPr/>
      <dgm:t>
        <a:bodyPr/>
        <a:lstStyle/>
        <a:p>
          <a:r>
            <a:rPr lang="en-US" dirty="0">
              <a:solidFill>
                <a:schemeClr val="accent1"/>
              </a:solidFill>
            </a:rPr>
            <a:t>Background checks</a:t>
          </a:r>
        </a:p>
      </dgm:t>
    </dgm:pt>
    <dgm:pt modelId="{1C240B1B-E9B3-49C3-9A5F-ABA53B91F914}" type="parTrans" cxnId="{51907B5E-052D-4165-8B4D-AF076EBF9E3B}">
      <dgm:prSet/>
      <dgm:spPr/>
      <dgm:t>
        <a:bodyPr/>
        <a:lstStyle/>
        <a:p>
          <a:endParaRPr lang="en-US"/>
        </a:p>
      </dgm:t>
    </dgm:pt>
    <dgm:pt modelId="{7F652085-40A7-4B54-A8E5-DDB8F3EDF30F}" type="sibTrans" cxnId="{51907B5E-052D-4165-8B4D-AF076EBF9E3B}">
      <dgm:prSet/>
      <dgm:spPr/>
      <dgm:t>
        <a:bodyPr/>
        <a:lstStyle/>
        <a:p>
          <a:endParaRPr lang="en-US"/>
        </a:p>
      </dgm:t>
    </dgm:pt>
    <dgm:pt modelId="{F0151F64-8A7D-44EE-A8AE-9459D78D0D2F}">
      <dgm:prSet phldrT="[Text]"/>
      <dgm:spPr/>
      <dgm:t>
        <a:bodyPr/>
        <a:lstStyle/>
        <a:p>
          <a:r>
            <a:rPr lang="en-US" dirty="0">
              <a:solidFill>
                <a:schemeClr val="accent1"/>
              </a:solidFill>
            </a:rPr>
            <a:t>Motion prep</a:t>
          </a:r>
        </a:p>
      </dgm:t>
    </dgm:pt>
    <dgm:pt modelId="{A3B5B71C-6011-41B4-9D18-F6A7211EE549}" type="parTrans" cxnId="{ABBE5ACD-1E4B-4244-A9A9-27A32A97BF28}">
      <dgm:prSet/>
      <dgm:spPr/>
      <dgm:t>
        <a:bodyPr/>
        <a:lstStyle/>
        <a:p>
          <a:endParaRPr lang="en-US"/>
        </a:p>
      </dgm:t>
    </dgm:pt>
    <dgm:pt modelId="{3C2E9370-0F72-4E20-B0B0-2D93DF4052C9}" type="sibTrans" cxnId="{ABBE5ACD-1E4B-4244-A9A9-27A32A97BF28}">
      <dgm:prSet/>
      <dgm:spPr/>
      <dgm:t>
        <a:bodyPr/>
        <a:lstStyle/>
        <a:p>
          <a:endParaRPr lang="en-US"/>
        </a:p>
      </dgm:t>
    </dgm:pt>
    <dgm:pt modelId="{36F2E20A-83DA-4C50-A00F-EB12E133C09D}">
      <dgm:prSet phldrT="[Text]"/>
      <dgm:spPr/>
      <dgm:t>
        <a:bodyPr/>
        <a:lstStyle/>
        <a:p>
          <a:r>
            <a:rPr lang="en-US" dirty="0"/>
            <a:t>Months 3-5</a:t>
          </a:r>
        </a:p>
      </dgm:t>
    </dgm:pt>
    <dgm:pt modelId="{B0DF17E0-71C9-4A9D-8B4F-EDDACC9119B3}" type="parTrans" cxnId="{16F588EF-D348-47F6-8CC7-BE125131C31C}">
      <dgm:prSet/>
      <dgm:spPr/>
      <dgm:t>
        <a:bodyPr/>
        <a:lstStyle/>
        <a:p>
          <a:endParaRPr lang="en-US"/>
        </a:p>
      </dgm:t>
    </dgm:pt>
    <dgm:pt modelId="{EA47665E-DEDB-46A7-88E8-BF451889EA9B}" type="sibTrans" cxnId="{16F588EF-D348-47F6-8CC7-BE125131C31C}">
      <dgm:prSet/>
      <dgm:spPr/>
      <dgm:t>
        <a:bodyPr/>
        <a:lstStyle/>
        <a:p>
          <a:endParaRPr lang="en-US"/>
        </a:p>
      </dgm:t>
    </dgm:pt>
    <dgm:pt modelId="{F5F6C1BC-C730-4E40-8B38-939E51EA8B22}">
      <dgm:prSet phldrT="[Text]"/>
      <dgm:spPr/>
      <dgm:t>
        <a:bodyPr/>
        <a:lstStyle/>
        <a:p>
          <a:r>
            <a:rPr lang="en-US" dirty="0">
              <a:solidFill>
                <a:schemeClr val="accent1"/>
              </a:solidFill>
            </a:rPr>
            <a:t>Hearing </a:t>
          </a:r>
        </a:p>
      </dgm:t>
    </dgm:pt>
    <dgm:pt modelId="{B1F804ED-1EA5-4151-9B58-3E6D70E8902F}" type="parTrans" cxnId="{B0144F79-03F4-4566-972E-4D41DA5159C1}">
      <dgm:prSet/>
      <dgm:spPr/>
      <dgm:t>
        <a:bodyPr/>
        <a:lstStyle/>
        <a:p>
          <a:endParaRPr lang="en-US"/>
        </a:p>
      </dgm:t>
    </dgm:pt>
    <dgm:pt modelId="{473D295E-8331-4A2B-9774-58CA3B8B856B}" type="sibTrans" cxnId="{B0144F79-03F4-4566-972E-4D41DA5159C1}">
      <dgm:prSet/>
      <dgm:spPr/>
      <dgm:t>
        <a:bodyPr/>
        <a:lstStyle/>
        <a:p>
          <a:endParaRPr lang="en-US"/>
        </a:p>
      </dgm:t>
    </dgm:pt>
    <dgm:pt modelId="{6B14D1E7-45C2-44B1-9EC1-7CDB9A8FD402}">
      <dgm:prSet phldrT="[Text]"/>
      <dgm:spPr/>
      <dgm:t>
        <a:bodyPr/>
        <a:lstStyle/>
        <a:p>
          <a:r>
            <a:rPr lang="en-US" dirty="0">
              <a:solidFill>
                <a:schemeClr val="accent1"/>
              </a:solidFill>
            </a:rPr>
            <a:t>Service of process</a:t>
          </a:r>
        </a:p>
      </dgm:t>
    </dgm:pt>
    <dgm:pt modelId="{77EF28A6-E1C5-4543-8F79-D22326DA308F}" type="parTrans" cxnId="{D87E0863-07B6-491E-BE9A-EBEEDAD9A2A5}">
      <dgm:prSet/>
      <dgm:spPr/>
      <dgm:t>
        <a:bodyPr/>
        <a:lstStyle/>
        <a:p>
          <a:endParaRPr lang="en-US"/>
        </a:p>
      </dgm:t>
    </dgm:pt>
    <dgm:pt modelId="{FA79E09C-3870-4E9B-872A-C30DFFFC86BA}" type="sibTrans" cxnId="{D87E0863-07B6-491E-BE9A-EBEEDAD9A2A5}">
      <dgm:prSet/>
      <dgm:spPr/>
      <dgm:t>
        <a:bodyPr/>
        <a:lstStyle/>
        <a:p>
          <a:endParaRPr lang="en-US"/>
        </a:p>
      </dgm:t>
    </dgm:pt>
    <dgm:pt modelId="{8E6597D5-34F9-41D6-B312-39D6101272DF}">
      <dgm:prSet phldrT="[Text]"/>
      <dgm:spPr/>
      <dgm:t>
        <a:bodyPr/>
        <a:lstStyle/>
        <a:p>
          <a:r>
            <a:rPr lang="en-US" dirty="0">
              <a:solidFill>
                <a:schemeClr val="accent1"/>
              </a:solidFill>
            </a:rPr>
            <a:t>Any additional procedural issues</a:t>
          </a:r>
        </a:p>
      </dgm:t>
    </dgm:pt>
    <dgm:pt modelId="{F0370DB5-F0EF-480B-85C9-23E1B5E075A2}" type="parTrans" cxnId="{E3FD4781-3106-4DC9-80F1-3C7807B8A57E}">
      <dgm:prSet/>
      <dgm:spPr/>
      <dgm:t>
        <a:bodyPr/>
        <a:lstStyle/>
        <a:p>
          <a:endParaRPr lang="en-US"/>
        </a:p>
      </dgm:t>
    </dgm:pt>
    <dgm:pt modelId="{6FCB2704-8CC0-4E16-A9B6-FF49E7EDFEED}" type="sibTrans" cxnId="{E3FD4781-3106-4DC9-80F1-3C7807B8A57E}">
      <dgm:prSet/>
      <dgm:spPr/>
      <dgm:t>
        <a:bodyPr/>
        <a:lstStyle/>
        <a:p>
          <a:endParaRPr lang="en-US"/>
        </a:p>
      </dgm:t>
    </dgm:pt>
    <dgm:pt modelId="{D0223DD5-FC7C-4993-A298-00E03102B7DA}" type="pres">
      <dgm:prSet presAssocID="{19AE5958-4960-4050-B933-A2511567B792}" presName="Name0" presStyleCnt="0">
        <dgm:presLayoutVars>
          <dgm:dir/>
          <dgm:animLvl val="lvl"/>
          <dgm:resizeHandles val="exact"/>
        </dgm:presLayoutVars>
      </dgm:prSet>
      <dgm:spPr/>
      <dgm:t>
        <a:bodyPr/>
        <a:lstStyle/>
        <a:p>
          <a:endParaRPr lang="en-US"/>
        </a:p>
      </dgm:t>
    </dgm:pt>
    <dgm:pt modelId="{D0833E07-11ED-4224-9DFC-E68231CEA1DB}" type="pres">
      <dgm:prSet presAssocID="{19AE5958-4960-4050-B933-A2511567B792}" presName="tSp" presStyleCnt="0"/>
      <dgm:spPr/>
    </dgm:pt>
    <dgm:pt modelId="{21D30257-5342-483E-BD9B-46607F182AB5}" type="pres">
      <dgm:prSet presAssocID="{19AE5958-4960-4050-B933-A2511567B792}" presName="bSp" presStyleCnt="0"/>
      <dgm:spPr/>
    </dgm:pt>
    <dgm:pt modelId="{E63C669C-A298-45BC-8CE3-5B366CB9AC0E}" type="pres">
      <dgm:prSet presAssocID="{19AE5958-4960-4050-B933-A2511567B792}" presName="process" presStyleCnt="0"/>
      <dgm:spPr/>
    </dgm:pt>
    <dgm:pt modelId="{58855D7A-32B7-45D5-8136-1642B4C013A5}" type="pres">
      <dgm:prSet presAssocID="{7FE3BC25-D993-46BB-A30D-6FB50E8B9F08}" presName="composite1" presStyleCnt="0"/>
      <dgm:spPr/>
    </dgm:pt>
    <dgm:pt modelId="{995C5957-8F9D-498C-9F6C-B35238F535A9}" type="pres">
      <dgm:prSet presAssocID="{7FE3BC25-D993-46BB-A30D-6FB50E8B9F08}" presName="dummyNode1" presStyleLbl="node1" presStyleIdx="0" presStyleCnt="3"/>
      <dgm:spPr/>
    </dgm:pt>
    <dgm:pt modelId="{A0876DB1-40F7-43FC-A1D5-C2F0A44FB9CE}" type="pres">
      <dgm:prSet presAssocID="{7FE3BC25-D993-46BB-A30D-6FB50E8B9F08}" presName="childNode1" presStyleLbl="bgAcc1" presStyleIdx="0" presStyleCnt="3">
        <dgm:presLayoutVars>
          <dgm:bulletEnabled val="1"/>
        </dgm:presLayoutVars>
      </dgm:prSet>
      <dgm:spPr/>
      <dgm:t>
        <a:bodyPr/>
        <a:lstStyle/>
        <a:p>
          <a:endParaRPr lang="en-US"/>
        </a:p>
      </dgm:t>
    </dgm:pt>
    <dgm:pt modelId="{27386DF0-A7FB-420B-952C-A130AC09D61A}" type="pres">
      <dgm:prSet presAssocID="{7FE3BC25-D993-46BB-A30D-6FB50E8B9F08}" presName="childNode1tx" presStyleLbl="bgAcc1" presStyleIdx="0" presStyleCnt="3">
        <dgm:presLayoutVars>
          <dgm:bulletEnabled val="1"/>
        </dgm:presLayoutVars>
      </dgm:prSet>
      <dgm:spPr/>
      <dgm:t>
        <a:bodyPr/>
        <a:lstStyle/>
        <a:p>
          <a:endParaRPr lang="en-US"/>
        </a:p>
      </dgm:t>
    </dgm:pt>
    <dgm:pt modelId="{F746083E-ED91-4FB0-96EC-4E8C2E6963D2}" type="pres">
      <dgm:prSet presAssocID="{7FE3BC25-D993-46BB-A30D-6FB50E8B9F08}" presName="parentNode1" presStyleLbl="node1" presStyleIdx="0" presStyleCnt="3">
        <dgm:presLayoutVars>
          <dgm:chMax val="1"/>
          <dgm:bulletEnabled val="1"/>
        </dgm:presLayoutVars>
      </dgm:prSet>
      <dgm:spPr/>
      <dgm:t>
        <a:bodyPr/>
        <a:lstStyle/>
        <a:p>
          <a:endParaRPr lang="en-US"/>
        </a:p>
      </dgm:t>
    </dgm:pt>
    <dgm:pt modelId="{4456FE92-D792-44A8-A176-AECF26FBC47F}" type="pres">
      <dgm:prSet presAssocID="{7FE3BC25-D993-46BB-A30D-6FB50E8B9F08}" presName="connSite1" presStyleCnt="0"/>
      <dgm:spPr/>
    </dgm:pt>
    <dgm:pt modelId="{690F4A0D-1B48-4FD1-9ED9-AA62028630DA}" type="pres">
      <dgm:prSet presAssocID="{1C7ABCF9-A166-46B1-B4A8-99882686C77E}" presName="Name9" presStyleLbl="sibTrans2D1" presStyleIdx="0" presStyleCnt="2"/>
      <dgm:spPr/>
      <dgm:t>
        <a:bodyPr/>
        <a:lstStyle/>
        <a:p>
          <a:endParaRPr lang="en-US"/>
        </a:p>
      </dgm:t>
    </dgm:pt>
    <dgm:pt modelId="{F87D55E0-957D-4245-8025-5795F1A3A2D1}" type="pres">
      <dgm:prSet presAssocID="{B02F063B-700D-47B0-9153-7D2DCC21A4DA}" presName="composite2" presStyleCnt="0"/>
      <dgm:spPr/>
    </dgm:pt>
    <dgm:pt modelId="{6AA3850A-4650-41C3-8B0B-B1851BE8E46E}" type="pres">
      <dgm:prSet presAssocID="{B02F063B-700D-47B0-9153-7D2DCC21A4DA}" presName="dummyNode2" presStyleLbl="node1" presStyleIdx="0" presStyleCnt="3"/>
      <dgm:spPr/>
    </dgm:pt>
    <dgm:pt modelId="{9F0DEC0F-9BD7-49E1-B250-ADEDC484FE76}" type="pres">
      <dgm:prSet presAssocID="{B02F063B-700D-47B0-9153-7D2DCC21A4DA}" presName="childNode2" presStyleLbl="bgAcc1" presStyleIdx="1" presStyleCnt="3">
        <dgm:presLayoutVars>
          <dgm:bulletEnabled val="1"/>
        </dgm:presLayoutVars>
      </dgm:prSet>
      <dgm:spPr/>
      <dgm:t>
        <a:bodyPr/>
        <a:lstStyle/>
        <a:p>
          <a:endParaRPr lang="en-US"/>
        </a:p>
      </dgm:t>
    </dgm:pt>
    <dgm:pt modelId="{572B3AD5-3C80-4430-A258-AC4462866440}" type="pres">
      <dgm:prSet presAssocID="{B02F063B-700D-47B0-9153-7D2DCC21A4DA}" presName="childNode2tx" presStyleLbl="bgAcc1" presStyleIdx="1" presStyleCnt="3">
        <dgm:presLayoutVars>
          <dgm:bulletEnabled val="1"/>
        </dgm:presLayoutVars>
      </dgm:prSet>
      <dgm:spPr/>
      <dgm:t>
        <a:bodyPr/>
        <a:lstStyle/>
        <a:p>
          <a:endParaRPr lang="en-US"/>
        </a:p>
      </dgm:t>
    </dgm:pt>
    <dgm:pt modelId="{2D270FBC-9C99-452C-8274-CE009BB82125}" type="pres">
      <dgm:prSet presAssocID="{B02F063B-700D-47B0-9153-7D2DCC21A4DA}" presName="parentNode2" presStyleLbl="node1" presStyleIdx="1" presStyleCnt="3">
        <dgm:presLayoutVars>
          <dgm:chMax val="0"/>
          <dgm:bulletEnabled val="1"/>
        </dgm:presLayoutVars>
      </dgm:prSet>
      <dgm:spPr/>
      <dgm:t>
        <a:bodyPr/>
        <a:lstStyle/>
        <a:p>
          <a:endParaRPr lang="en-US"/>
        </a:p>
      </dgm:t>
    </dgm:pt>
    <dgm:pt modelId="{E48F6167-C609-4467-8794-5D7CEFFEE508}" type="pres">
      <dgm:prSet presAssocID="{B02F063B-700D-47B0-9153-7D2DCC21A4DA}" presName="connSite2" presStyleCnt="0"/>
      <dgm:spPr/>
    </dgm:pt>
    <dgm:pt modelId="{E546A882-F130-4F2C-BDF2-76BA488729F6}" type="pres">
      <dgm:prSet presAssocID="{F1A970CE-5029-4844-AC32-712E074187D6}" presName="Name18" presStyleLbl="sibTrans2D1" presStyleIdx="1" presStyleCnt="2"/>
      <dgm:spPr/>
      <dgm:t>
        <a:bodyPr/>
        <a:lstStyle/>
        <a:p>
          <a:endParaRPr lang="en-US"/>
        </a:p>
      </dgm:t>
    </dgm:pt>
    <dgm:pt modelId="{9726A2B8-0308-4267-8473-F1AF25B1B0A5}" type="pres">
      <dgm:prSet presAssocID="{36F2E20A-83DA-4C50-A00F-EB12E133C09D}" presName="composite1" presStyleCnt="0"/>
      <dgm:spPr/>
    </dgm:pt>
    <dgm:pt modelId="{285BD9D0-C009-425B-8F5F-EF9E7394D625}" type="pres">
      <dgm:prSet presAssocID="{36F2E20A-83DA-4C50-A00F-EB12E133C09D}" presName="dummyNode1" presStyleLbl="node1" presStyleIdx="1" presStyleCnt="3"/>
      <dgm:spPr/>
    </dgm:pt>
    <dgm:pt modelId="{0AF5F1C9-9E6F-4785-9559-3542F2E3BC8D}" type="pres">
      <dgm:prSet presAssocID="{36F2E20A-83DA-4C50-A00F-EB12E133C09D}" presName="childNode1" presStyleLbl="bgAcc1" presStyleIdx="2" presStyleCnt="3">
        <dgm:presLayoutVars>
          <dgm:bulletEnabled val="1"/>
        </dgm:presLayoutVars>
      </dgm:prSet>
      <dgm:spPr/>
      <dgm:t>
        <a:bodyPr/>
        <a:lstStyle/>
        <a:p>
          <a:endParaRPr lang="en-US"/>
        </a:p>
      </dgm:t>
    </dgm:pt>
    <dgm:pt modelId="{E574F538-8CC3-45F6-A1BE-151559663334}" type="pres">
      <dgm:prSet presAssocID="{36F2E20A-83DA-4C50-A00F-EB12E133C09D}" presName="childNode1tx" presStyleLbl="bgAcc1" presStyleIdx="2" presStyleCnt="3">
        <dgm:presLayoutVars>
          <dgm:bulletEnabled val="1"/>
        </dgm:presLayoutVars>
      </dgm:prSet>
      <dgm:spPr/>
      <dgm:t>
        <a:bodyPr/>
        <a:lstStyle/>
        <a:p>
          <a:endParaRPr lang="en-US"/>
        </a:p>
      </dgm:t>
    </dgm:pt>
    <dgm:pt modelId="{F04992D8-4617-4F20-A027-C0D6F463F2AA}" type="pres">
      <dgm:prSet presAssocID="{36F2E20A-83DA-4C50-A00F-EB12E133C09D}" presName="parentNode1" presStyleLbl="node1" presStyleIdx="2" presStyleCnt="3">
        <dgm:presLayoutVars>
          <dgm:chMax val="1"/>
          <dgm:bulletEnabled val="1"/>
        </dgm:presLayoutVars>
      </dgm:prSet>
      <dgm:spPr/>
      <dgm:t>
        <a:bodyPr/>
        <a:lstStyle/>
        <a:p>
          <a:endParaRPr lang="en-US"/>
        </a:p>
      </dgm:t>
    </dgm:pt>
    <dgm:pt modelId="{67751113-2A12-4927-994D-25EB5F2D72F7}" type="pres">
      <dgm:prSet presAssocID="{36F2E20A-83DA-4C50-A00F-EB12E133C09D}" presName="connSite1" presStyleCnt="0"/>
      <dgm:spPr/>
    </dgm:pt>
  </dgm:ptLst>
  <dgm:cxnLst>
    <dgm:cxn modelId="{AFCD645F-DD7A-4E30-90FA-54ACCFEEC798}" type="presOf" srcId="{B02F063B-700D-47B0-9153-7D2DCC21A4DA}" destId="{2D270FBC-9C99-452C-8274-CE009BB82125}" srcOrd="0" destOrd="0" presId="urn:microsoft.com/office/officeart/2005/8/layout/hProcess4"/>
    <dgm:cxn modelId="{27F5F034-E152-422C-B6F1-0BAE8D4A1A75}" type="presOf" srcId="{12E2ADCA-1985-4466-A9AF-3B980CBC8B93}" destId="{27386DF0-A7FB-420B-952C-A130AC09D61A}" srcOrd="1" destOrd="0" presId="urn:microsoft.com/office/officeart/2005/8/layout/hProcess4"/>
    <dgm:cxn modelId="{FE902960-FAA8-4BAC-BAF0-54F2A96EAAE0}" type="presOf" srcId="{F5F6C1BC-C730-4E40-8B38-939E51EA8B22}" destId="{0AF5F1C9-9E6F-4785-9559-3542F2E3BC8D}" srcOrd="0" destOrd="1" presId="urn:microsoft.com/office/officeart/2005/8/layout/hProcess4"/>
    <dgm:cxn modelId="{1DCAB359-1FB8-4F97-BEDC-2F6F2A3B689D}" type="presOf" srcId="{6B14D1E7-45C2-44B1-9EC1-7CDB9A8FD402}" destId="{27386DF0-A7FB-420B-952C-A130AC09D61A}" srcOrd="1" destOrd="1" presId="urn:microsoft.com/office/officeart/2005/8/layout/hProcess4"/>
    <dgm:cxn modelId="{82F60B6F-F763-481E-AB8F-779EB3DEA84A}" type="presOf" srcId="{36F2E20A-83DA-4C50-A00F-EB12E133C09D}" destId="{F04992D8-4617-4F20-A027-C0D6F463F2AA}" srcOrd="0" destOrd="0" presId="urn:microsoft.com/office/officeart/2005/8/layout/hProcess4"/>
    <dgm:cxn modelId="{318CCC9F-F30F-4DA7-BF9F-4CD282C0657E}" type="presOf" srcId="{8E6597D5-34F9-41D6-B312-39D6101272DF}" destId="{0AF5F1C9-9E6F-4785-9559-3542F2E3BC8D}" srcOrd="0" destOrd="0" presId="urn:microsoft.com/office/officeart/2005/8/layout/hProcess4"/>
    <dgm:cxn modelId="{ABBE5ACD-1E4B-4244-A9A9-27A32A97BF28}" srcId="{B02F063B-700D-47B0-9153-7D2DCC21A4DA}" destId="{F0151F64-8A7D-44EE-A8AE-9459D78D0D2F}" srcOrd="1" destOrd="0" parTransId="{A3B5B71C-6011-41B4-9D18-F6A7211EE549}" sibTransId="{3C2E9370-0F72-4E20-B0B0-2D93DF4052C9}"/>
    <dgm:cxn modelId="{FE5B5EDF-8EAA-4B8F-96B7-26829090429E}" srcId="{7FE3BC25-D993-46BB-A30D-6FB50E8B9F08}" destId="{12E2ADCA-1985-4466-A9AF-3B980CBC8B93}" srcOrd="0" destOrd="0" parTransId="{4B57A934-2C03-4BDB-BFFC-37391B04C397}" sibTransId="{FA37B5F0-5C35-498E-BA53-2FC5A2EC5D0C}"/>
    <dgm:cxn modelId="{C68AA5AA-7BE5-4CAA-BEB2-850E3E5A895E}" type="presOf" srcId="{E370E79F-F071-4710-A37D-55061B6300CE}" destId="{572B3AD5-3C80-4430-A258-AC4462866440}" srcOrd="1" destOrd="0" presId="urn:microsoft.com/office/officeart/2005/8/layout/hProcess4"/>
    <dgm:cxn modelId="{AA15CAEA-9E1E-46E0-9228-0426B48A9AA3}" type="presOf" srcId="{6B14D1E7-45C2-44B1-9EC1-7CDB9A8FD402}" destId="{A0876DB1-40F7-43FC-A1D5-C2F0A44FB9CE}" srcOrd="0" destOrd="1" presId="urn:microsoft.com/office/officeart/2005/8/layout/hProcess4"/>
    <dgm:cxn modelId="{16F588EF-D348-47F6-8CC7-BE125131C31C}" srcId="{19AE5958-4960-4050-B933-A2511567B792}" destId="{36F2E20A-83DA-4C50-A00F-EB12E133C09D}" srcOrd="2" destOrd="0" parTransId="{B0DF17E0-71C9-4A9D-8B4F-EDDACC9119B3}" sibTransId="{EA47665E-DEDB-46A7-88E8-BF451889EA9B}"/>
    <dgm:cxn modelId="{83AF07B3-97AA-4700-B6FF-D2CE432EF37E}" type="presOf" srcId="{19AE5958-4960-4050-B933-A2511567B792}" destId="{D0223DD5-FC7C-4993-A298-00E03102B7DA}" srcOrd="0" destOrd="0" presId="urn:microsoft.com/office/officeart/2005/8/layout/hProcess4"/>
    <dgm:cxn modelId="{51907B5E-052D-4165-8B4D-AF076EBF9E3B}" srcId="{B02F063B-700D-47B0-9153-7D2DCC21A4DA}" destId="{E370E79F-F071-4710-A37D-55061B6300CE}" srcOrd="0" destOrd="0" parTransId="{1C240B1B-E9B3-49C3-9A5F-ABA53B91F914}" sibTransId="{7F652085-40A7-4B54-A8E5-DDB8F3EDF30F}"/>
    <dgm:cxn modelId="{DF9D4E3E-110F-40E6-A59E-CD4DB7AD8BDC}" type="presOf" srcId="{12E2ADCA-1985-4466-A9AF-3B980CBC8B93}" destId="{A0876DB1-40F7-43FC-A1D5-C2F0A44FB9CE}" srcOrd="0" destOrd="0" presId="urn:microsoft.com/office/officeart/2005/8/layout/hProcess4"/>
    <dgm:cxn modelId="{84305105-95AC-4571-88ED-135C5A86EE58}" srcId="{19AE5958-4960-4050-B933-A2511567B792}" destId="{7FE3BC25-D993-46BB-A30D-6FB50E8B9F08}" srcOrd="0" destOrd="0" parTransId="{3B1E53A1-D38E-415B-B887-1F15BBBFB8B5}" sibTransId="{1C7ABCF9-A166-46B1-B4A8-99882686C77E}"/>
    <dgm:cxn modelId="{869EF5B8-B4FB-47FF-AA3C-C77145531691}" type="presOf" srcId="{E370E79F-F071-4710-A37D-55061B6300CE}" destId="{9F0DEC0F-9BD7-49E1-B250-ADEDC484FE76}" srcOrd="0" destOrd="0" presId="urn:microsoft.com/office/officeart/2005/8/layout/hProcess4"/>
    <dgm:cxn modelId="{4D8D6754-DF54-4C6A-A4AE-9994DAB590E7}" type="presOf" srcId="{1C7ABCF9-A166-46B1-B4A8-99882686C77E}" destId="{690F4A0D-1B48-4FD1-9ED9-AA62028630DA}" srcOrd="0" destOrd="0" presId="urn:microsoft.com/office/officeart/2005/8/layout/hProcess4"/>
    <dgm:cxn modelId="{E3FD4781-3106-4DC9-80F1-3C7807B8A57E}" srcId="{36F2E20A-83DA-4C50-A00F-EB12E133C09D}" destId="{8E6597D5-34F9-41D6-B312-39D6101272DF}" srcOrd="0" destOrd="0" parTransId="{F0370DB5-F0EF-480B-85C9-23E1B5E075A2}" sibTransId="{6FCB2704-8CC0-4E16-A9B6-FF49E7EDFEED}"/>
    <dgm:cxn modelId="{CD0D07E2-3C1F-4388-9893-2B97388DAA28}" type="presOf" srcId="{7FE3BC25-D993-46BB-A30D-6FB50E8B9F08}" destId="{F746083E-ED91-4FB0-96EC-4E8C2E6963D2}" srcOrd="0" destOrd="0" presId="urn:microsoft.com/office/officeart/2005/8/layout/hProcess4"/>
    <dgm:cxn modelId="{D87E0863-07B6-491E-BE9A-EBEEDAD9A2A5}" srcId="{7FE3BC25-D993-46BB-A30D-6FB50E8B9F08}" destId="{6B14D1E7-45C2-44B1-9EC1-7CDB9A8FD402}" srcOrd="1" destOrd="0" parTransId="{77EF28A6-E1C5-4543-8F79-D22326DA308F}" sibTransId="{FA79E09C-3870-4E9B-872A-C30DFFFC86BA}"/>
    <dgm:cxn modelId="{B0144F79-03F4-4566-972E-4D41DA5159C1}" srcId="{36F2E20A-83DA-4C50-A00F-EB12E133C09D}" destId="{F5F6C1BC-C730-4E40-8B38-939E51EA8B22}" srcOrd="1" destOrd="0" parTransId="{B1F804ED-1EA5-4151-9B58-3E6D70E8902F}" sibTransId="{473D295E-8331-4A2B-9774-58CA3B8B856B}"/>
    <dgm:cxn modelId="{3C6A9CC4-270B-480D-8516-A56AF289208F}" type="presOf" srcId="{8E6597D5-34F9-41D6-B312-39D6101272DF}" destId="{E574F538-8CC3-45F6-A1BE-151559663334}" srcOrd="1" destOrd="0" presId="urn:microsoft.com/office/officeart/2005/8/layout/hProcess4"/>
    <dgm:cxn modelId="{4E17EF9E-9F24-4DAB-928D-6C00F9F82244}" type="presOf" srcId="{F0151F64-8A7D-44EE-A8AE-9459D78D0D2F}" destId="{572B3AD5-3C80-4430-A258-AC4462866440}" srcOrd="1" destOrd="1" presId="urn:microsoft.com/office/officeart/2005/8/layout/hProcess4"/>
    <dgm:cxn modelId="{8417561D-CD46-41BD-A67A-171D151F5064}" type="presOf" srcId="{F1A970CE-5029-4844-AC32-712E074187D6}" destId="{E546A882-F130-4F2C-BDF2-76BA488729F6}" srcOrd="0" destOrd="0" presId="urn:microsoft.com/office/officeart/2005/8/layout/hProcess4"/>
    <dgm:cxn modelId="{CEEC5837-0BEA-4B8A-87DA-A3D31CD10498}" srcId="{19AE5958-4960-4050-B933-A2511567B792}" destId="{B02F063B-700D-47B0-9153-7D2DCC21A4DA}" srcOrd="1" destOrd="0" parTransId="{184D5623-E202-4765-A9A5-149475E180D2}" sibTransId="{F1A970CE-5029-4844-AC32-712E074187D6}"/>
    <dgm:cxn modelId="{4C7DC93A-75BF-4190-95B4-18B91B280A6B}" type="presOf" srcId="{F0151F64-8A7D-44EE-A8AE-9459D78D0D2F}" destId="{9F0DEC0F-9BD7-49E1-B250-ADEDC484FE76}" srcOrd="0" destOrd="1" presId="urn:microsoft.com/office/officeart/2005/8/layout/hProcess4"/>
    <dgm:cxn modelId="{FDC45762-AA35-4876-BB46-B43F5A41C098}" type="presOf" srcId="{F5F6C1BC-C730-4E40-8B38-939E51EA8B22}" destId="{E574F538-8CC3-45F6-A1BE-151559663334}" srcOrd="1" destOrd="1" presId="urn:microsoft.com/office/officeart/2005/8/layout/hProcess4"/>
    <dgm:cxn modelId="{6FF5EAC1-559A-4AD6-AEC1-4B8507A0C678}" type="presParOf" srcId="{D0223DD5-FC7C-4993-A298-00E03102B7DA}" destId="{D0833E07-11ED-4224-9DFC-E68231CEA1DB}" srcOrd="0" destOrd="0" presId="urn:microsoft.com/office/officeart/2005/8/layout/hProcess4"/>
    <dgm:cxn modelId="{D539C583-C45D-4B64-B0AB-DFDCB9FE82BB}" type="presParOf" srcId="{D0223DD5-FC7C-4993-A298-00E03102B7DA}" destId="{21D30257-5342-483E-BD9B-46607F182AB5}" srcOrd="1" destOrd="0" presId="urn:microsoft.com/office/officeart/2005/8/layout/hProcess4"/>
    <dgm:cxn modelId="{8C0DAAF8-1D40-4FB7-9DDE-875A4FB905D0}" type="presParOf" srcId="{D0223DD5-FC7C-4993-A298-00E03102B7DA}" destId="{E63C669C-A298-45BC-8CE3-5B366CB9AC0E}" srcOrd="2" destOrd="0" presId="urn:microsoft.com/office/officeart/2005/8/layout/hProcess4"/>
    <dgm:cxn modelId="{BF88660C-C6DA-493A-93C8-0B548F566613}" type="presParOf" srcId="{E63C669C-A298-45BC-8CE3-5B366CB9AC0E}" destId="{58855D7A-32B7-45D5-8136-1642B4C013A5}" srcOrd="0" destOrd="0" presId="urn:microsoft.com/office/officeart/2005/8/layout/hProcess4"/>
    <dgm:cxn modelId="{545BED21-B8B5-49F9-92F7-E186CF513799}" type="presParOf" srcId="{58855D7A-32B7-45D5-8136-1642B4C013A5}" destId="{995C5957-8F9D-498C-9F6C-B35238F535A9}" srcOrd="0" destOrd="0" presId="urn:microsoft.com/office/officeart/2005/8/layout/hProcess4"/>
    <dgm:cxn modelId="{F401E69A-8291-4AB1-BE5D-F82B3CF47704}" type="presParOf" srcId="{58855D7A-32B7-45D5-8136-1642B4C013A5}" destId="{A0876DB1-40F7-43FC-A1D5-C2F0A44FB9CE}" srcOrd="1" destOrd="0" presId="urn:microsoft.com/office/officeart/2005/8/layout/hProcess4"/>
    <dgm:cxn modelId="{A3B07101-BA2C-44C3-9C62-76A6AE076DFD}" type="presParOf" srcId="{58855D7A-32B7-45D5-8136-1642B4C013A5}" destId="{27386DF0-A7FB-420B-952C-A130AC09D61A}" srcOrd="2" destOrd="0" presId="urn:microsoft.com/office/officeart/2005/8/layout/hProcess4"/>
    <dgm:cxn modelId="{CF018C50-B4E7-40B6-B589-323E5517E643}" type="presParOf" srcId="{58855D7A-32B7-45D5-8136-1642B4C013A5}" destId="{F746083E-ED91-4FB0-96EC-4E8C2E6963D2}" srcOrd="3" destOrd="0" presId="urn:microsoft.com/office/officeart/2005/8/layout/hProcess4"/>
    <dgm:cxn modelId="{5E88A380-4DD8-4AC3-9AE6-770BFFC2CB03}" type="presParOf" srcId="{58855D7A-32B7-45D5-8136-1642B4C013A5}" destId="{4456FE92-D792-44A8-A176-AECF26FBC47F}" srcOrd="4" destOrd="0" presId="urn:microsoft.com/office/officeart/2005/8/layout/hProcess4"/>
    <dgm:cxn modelId="{5F44A54B-4B92-47AC-B2E3-A72E9E333613}" type="presParOf" srcId="{E63C669C-A298-45BC-8CE3-5B366CB9AC0E}" destId="{690F4A0D-1B48-4FD1-9ED9-AA62028630DA}" srcOrd="1" destOrd="0" presId="urn:microsoft.com/office/officeart/2005/8/layout/hProcess4"/>
    <dgm:cxn modelId="{6B098B5C-7E07-4E7C-9BFE-5E596BBD225B}" type="presParOf" srcId="{E63C669C-A298-45BC-8CE3-5B366CB9AC0E}" destId="{F87D55E0-957D-4245-8025-5795F1A3A2D1}" srcOrd="2" destOrd="0" presId="urn:microsoft.com/office/officeart/2005/8/layout/hProcess4"/>
    <dgm:cxn modelId="{A837A98F-EC05-4B3B-9E09-78C24D3C44FF}" type="presParOf" srcId="{F87D55E0-957D-4245-8025-5795F1A3A2D1}" destId="{6AA3850A-4650-41C3-8B0B-B1851BE8E46E}" srcOrd="0" destOrd="0" presId="urn:microsoft.com/office/officeart/2005/8/layout/hProcess4"/>
    <dgm:cxn modelId="{6ADCCA5E-3A1F-435B-8DFC-C14E7E2F4680}" type="presParOf" srcId="{F87D55E0-957D-4245-8025-5795F1A3A2D1}" destId="{9F0DEC0F-9BD7-49E1-B250-ADEDC484FE76}" srcOrd="1" destOrd="0" presId="urn:microsoft.com/office/officeart/2005/8/layout/hProcess4"/>
    <dgm:cxn modelId="{31C1A6A3-1D47-4F4C-AD3F-05D0092B4FDD}" type="presParOf" srcId="{F87D55E0-957D-4245-8025-5795F1A3A2D1}" destId="{572B3AD5-3C80-4430-A258-AC4462866440}" srcOrd="2" destOrd="0" presId="urn:microsoft.com/office/officeart/2005/8/layout/hProcess4"/>
    <dgm:cxn modelId="{43D9B1AE-69B1-45D1-9BF1-DDBE1422C0D6}" type="presParOf" srcId="{F87D55E0-957D-4245-8025-5795F1A3A2D1}" destId="{2D270FBC-9C99-452C-8274-CE009BB82125}" srcOrd="3" destOrd="0" presId="urn:microsoft.com/office/officeart/2005/8/layout/hProcess4"/>
    <dgm:cxn modelId="{B18D67D9-EE4D-401C-AD4F-80655528E580}" type="presParOf" srcId="{F87D55E0-957D-4245-8025-5795F1A3A2D1}" destId="{E48F6167-C609-4467-8794-5D7CEFFEE508}" srcOrd="4" destOrd="0" presId="urn:microsoft.com/office/officeart/2005/8/layout/hProcess4"/>
    <dgm:cxn modelId="{D822002C-29C1-40C0-9944-A57CE3BEBA51}" type="presParOf" srcId="{E63C669C-A298-45BC-8CE3-5B366CB9AC0E}" destId="{E546A882-F130-4F2C-BDF2-76BA488729F6}" srcOrd="3" destOrd="0" presId="urn:microsoft.com/office/officeart/2005/8/layout/hProcess4"/>
    <dgm:cxn modelId="{A6A483D4-922C-4FCE-B67F-B4FDDFB23440}" type="presParOf" srcId="{E63C669C-A298-45BC-8CE3-5B366CB9AC0E}" destId="{9726A2B8-0308-4267-8473-F1AF25B1B0A5}" srcOrd="4" destOrd="0" presId="urn:microsoft.com/office/officeart/2005/8/layout/hProcess4"/>
    <dgm:cxn modelId="{B14548EF-151E-495A-AA18-0340045732B9}" type="presParOf" srcId="{9726A2B8-0308-4267-8473-F1AF25B1B0A5}" destId="{285BD9D0-C009-425B-8F5F-EF9E7394D625}" srcOrd="0" destOrd="0" presId="urn:microsoft.com/office/officeart/2005/8/layout/hProcess4"/>
    <dgm:cxn modelId="{C3F911E1-772E-4B09-86B8-462B60F4731B}" type="presParOf" srcId="{9726A2B8-0308-4267-8473-F1AF25B1B0A5}" destId="{0AF5F1C9-9E6F-4785-9559-3542F2E3BC8D}" srcOrd="1" destOrd="0" presId="urn:microsoft.com/office/officeart/2005/8/layout/hProcess4"/>
    <dgm:cxn modelId="{E5208A6B-2B79-422E-BD0B-2E864809FF93}" type="presParOf" srcId="{9726A2B8-0308-4267-8473-F1AF25B1B0A5}" destId="{E574F538-8CC3-45F6-A1BE-151559663334}" srcOrd="2" destOrd="0" presId="urn:microsoft.com/office/officeart/2005/8/layout/hProcess4"/>
    <dgm:cxn modelId="{2D1A18C2-67C7-4B57-9A92-FFD3991A6EEA}" type="presParOf" srcId="{9726A2B8-0308-4267-8473-F1AF25B1B0A5}" destId="{F04992D8-4617-4F20-A027-C0D6F463F2AA}" srcOrd="3" destOrd="0" presId="urn:microsoft.com/office/officeart/2005/8/layout/hProcess4"/>
    <dgm:cxn modelId="{954F20F2-BF7E-4C52-A02C-27E20F9EFDFA}" type="presParOf" srcId="{9726A2B8-0308-4267-8473-F1AF25B1B0A5}" destId="{67751113-2A12-4927-994D-25EB5F2D72F7}"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595E65-C11B-4FA3-97DA-0ED66AC02334}" type="doc">
      <dgm:prSet loTypeId="urn:microsoft.com/office/officeart/2005/8/layout/hProcess9" loCatId="process" qsTypeId="urn:microsoft.com/office/officeart/2005/8/quickstyle/simple1" qsCatId="simple" csTypeId="urn:microsoft.com/office/officeart/2005/8/colors/accent1_2" csCatId="accent1" phldr="1"/>
      <dgm:spPr/>
    </dgm:pt>
    <dgm:pt modelId="{A7899BC2-ADD6-47D5-A950-93F305589258}">
      <dgm:prSet phldrT="[Text]"/>
      <dgm:spPr/>
      <dgm:t>
        <a:bodyPr/>
        <a:lstStyle/>
        <a:p>
          <a:r>
            <a:rPr lang="en-US" dirty="0"/>
            <a:t>Judge reviews record</a:t>
          </a:r>
        </a:p>
      </dgm:t>
    </dgm:pt>
    <dgm:pt modelId="{3B5D35FC-30EB-4D7C-9903-88EF46F9B5F3}" type="parTrans" cxnId="{9C3C0ED1-D8C6-42F5-8B3B-AD98B5AC6526}">
      <dgm:prSet/>
      <dgm:spPr/>
      <dgm:t>
        <a:bodyPr/>
        <a:lstStyle/>
        <a:p>
          <a:endParaRPr lang="en-US"/>
        </a:p>
      </dgm:t>
    </dgm:pt>
    <dgm:pt modelId="{6108CECA-4630-476F-9B44-316802B732D7}" type="sibTrans" cxnId="{9C3C0ED1-D8C6-42F5-8B3B-AD98B5AC6526}">
      <dgm:prSet/>
      <dgm:spPr/>
      <dgm:t>
        <a:bodyPr/>
        <a:lstStyle/>
        <a:p>
          <a:endParaRPr lang="en-US"/>
        </a:p>
      </dgm:t>
    </dgm:pt>
    <dgm:pt modelId="{4E974F26-DE37-4AE6-A03D-E5E2EE37B720}">
      <dgm:prSet phldrT="[Text]"/>
      <dgm:spPr/>
      <dgm:t>
        <a:bodyPr/>
        <a:lstStyle/>
        <a:p>
          <a:r>
            <a:rPr lang="en-US" dirty="0"/>
            <a:t>Attorney takes direct testimony</a:t>
          </a:r>
        </a:p>
      </dgm:t>
    </dgm:pt>
    <dgm:pt modelId="{5D3B0139-B2DF-4348-9E42-01328A7AC65A}" type="parTrans" cxnId="{C16A278A-83A0-4AB7-AC0B-26C2F335E17B}">
      <dgm:prSet/>
      <dgm:spPr/>
      <dgm:t>
        <a:bodyPr/>
        <a:lstStyle/>
        <a:p>
          <a:endParaRPr lang="en-US"/>
        </a:p>
      </dgm:t>
    </dgm:pt>
    <dgm:pt modelId="{662B482B-3F31-4B75-96D9-95930AF8C578}" type="sibTrans" cxnId="{C16A278A-83A0-4AB7-AC0B-26C2F335E17B}">
      <dgm:prSet/>
      <dgm:spPr/>
      <dgm:t>
        <a:bodyPr/>
        <a:lstStyle/>
        <a:p>
          <a:endParaRPr lang="en-US"/>
        </a:p>
      </dgm:t>
    </dgm:pt>
    <dgm:pt modelId="{5177B773-F459-4B05-BF54-211794E1FE9C}">
      <dgm:prSet phldrT="[Text]"/>
      <dgm:spPr/>
      <dgm:t>
        <a:bodyPr/>
        <a:lstStyle/>
        <a:p>
          <a:r>
            <a:rPr lang="en-US" dirty="0"/>
            <a:t>Judge issues oral decision</a:t>
          </a:r>
        </a:p>
      </dgm:t>
    </dgm:pt>
    <dgm:pt modelId="{0D1AE4A6-784A-4549-BC37-8EF29258E5D4}" type="parTrans" cxnId="{77C97394-A596-4521-9641-53E4B2A3B0C2}">
      <dgm:prSet/>
      <dgm:spPr/>
      <dgm:t>
        <a:bodyPr/>
        <a:lstStyle/>
        <a:p>
          <a:endParaRPr lang="en-US"/>
        </a:p>
      </dgm:t>
    </dgm:pt>
    <dgm:pt modelId="{EA2D4D93-DE97-4CA2-B56B-6CFE1B9BA9C1}" type="sibTrans" cxnId="{77C97394-A596-4521-9641-53E4B2A3B0C2}">
      <dgm:prSet/>
      <dgm:spPr/>
      <dgm:t>
        <a:bodyPr/>
        <a:lstStyle/>
        <a:p>
          <a:endParaRPr lang="en-US"/>
        </a:p>
      </dgm:t>
    </dgm:pt>
    <dgm:pt modelId="{C6584DDD-7948-4FA4-81EA-58C43808B4FC}" type="pres">
      <dgm:prSet presAssocID="{D2595E65-C11B-4FA3-97DA-0ED66AC02334}" presName="CompostProcess" presStyleCnt="0">
        <dgm:presLayoutVars>
          <dgm:dir/>
          <dgm:resizeHandles val="exact"/>
        </dgm:presLayoutVars>
      </dgm:prSet>
      <dgm:spPr/>
    </dgm:pt>
    <dgm:pt modelId="{3CAA61E6-AD9D-4C12-8964-BCA64F78E194}" type="pres">
      <dgm:prSet presAssocID="{D2595E65-C11B-4FA3-97DA-0ED66AC02334}" presName="arrow" presStyleLbl="bgShp" presStyleIdx="0" presStyleCnt="1"/>
      <dgm:spPr/>
    </dgm:pt>
    <dgm:pt modelId="{39B29E01-B3BB-47F4-AC2B-3286FBC88FBB}" type="pres">
      <dgm:prSet presAssocID="{D2595E65-C11B-4FA3-97DA-0ED66AC02334}" presName="linearProcess" presStyleCnt="0"/>
      <dgm:spPr/>
    </dgm:pt>
    <dgm:pt modelId="{6E57687B-3C3C-4EC8-8B6F-4192D8C08030}" type="pres">
      <dgm:prSet presAssocID="{A7899BC2-ADD6-47D5-A950-93F305589258}" presName="textNode" presStyleLbl="node1" presStyleIdx="0" presStyleCnt="3">
        <dgm:presLayoutVars>
          <dgm:bulletEnabled val="1"/>
        </dgm:presLayoutVars>
      </dgm:prSet>
      <dgm:spPr/>
      <dgm:t>
        <a:bodyPr/>
        <a:lstStyle/>
        <a:p>
          <a:endParaRPr lang="en-US"/>
        </a:p>
      </dgm:t>
    </dgm:pt>
    <dgm:pt modelId="{527F642E-CC05-47AF-817D-2945B3F16DD5}" type="pres">
      <dgm:prSet presAssocID="{6108CECA-4630-476F-9B44-316802B732D7}" presName="sibTrans" presStyleCnt="0"/>
      <dgm:spPr/>
    </dgm:pt>
    <dgm:pt modelId="{EEF57E62-4581-4CEA-A3FB-E052EA51E198}" type="pres">
      <dgm:prSet presAssocID="{4E974F26-DE37-4AE6-A03D-E5E2EE37B720}" presName="textNode" presStyleLbl="node1" presStyleIdx="1" presStyleCnt="3">
        <dgm:presLayoutVars>
          <dgm:bulletEnabled val="1"/>
        </dgm:presLayoutVars>
      </dgm:prSet>
      <dgm:spPr/>
      <dgm:t>
        <a:bodyPr/>
        <a:lstStyle/>
        <a:p>
          <a:endParaRPr lang="en-US"/>
        </a:p>
      </dgm:t>
    </dgm:pt>
    <dgm:pt modelId="{33892662-5EB1-47E4-98E0-FFFCC4B09287}" type="pres">
      <dgm:prSet presAssocID="{662B482B-3F31-4B75-96D9-95930AF8C578}" presName="sibTrans" presStyleCnt="0"/>
      <dgm:spPr/>
    </dgm:pt>
    <dgm:pt modelId="{B29AA8A9-9F37-42A7-AD5E-6396F0585886}" type="pres">
      <dgm:prSet presAssocID="{5177B773-F459-4B05-BF54-211794E1FE9C}" presName="textNode" presStyleLbl="node1" presStyleIdx="2" presStyleCnt="3">
        <dgm:presLayoutVars>
          <dgm:bulletEnabled val="1"/>
        </dgm:presLayoutVars>
      </dgm:prSet>
      <dgm:spPr/>
      <dgm:t>
        <a:bodyPr/>
        <a:lstStyle/>
        <a:p>
          <a:endParaRPr lang="en-US"/>
        </a:p>
      </dgm:t>
    </dgm:pt>
  </dgm:ptLst>
  <dgm:cxnLst>
    <dgm:cxn modelId="{9C3C0ED1-D8C6-42F5-8B3B-AD98B5AC6526}" srcId="{D2595E65-C11B-4FA3-97DA-0ED66AC02334}" destId="{A7899BC2-ADD6-47D5-A950-93F305589258}" srcOrd="0" destOrd="0" parTransId="{3B5D35FC-30EB-4D7C-9903-88EF46F9B5F3}" sibTransId="{6108CECA-4630-476F-9B44-316802B732D7}"/>
    <dgm:cxn modelId="{31D4928A-5323-414B-BEF7-5F17C75ABCB2}" type="presOf" srcId="{A7899BC2-ADD6-47D5-A950-93F305589258}" destId="{6E57687B-3C3C-4EC8-8B6F-4192D8C08030}" srcOrd="0" destOrd="0" presId="urn:microsoft.com/office/officeart/2005/8/layout/hProcess9"/>
    <dgm:cxn modelId="{4B1AF14D-C835-428A-A546-624F909F3A30}" type="presOf" srcId="{5177B773-F459-4B05-BF54-211794E1FE9C}" destId="{B29AA8A9-9F37-42A7-AD5E-6396F0585886}" srcOrd="0" destOrd="0" presId="urn:microsoft.com/office/officeart/2005/8/layout/hProcess9"/>
    <dgm:cxn modelId="{55C7E73B-4657-4495-BE86-470050D2DEFC}" type="presOf" srcId="{D2595E65-C11B-4FA3-97DA-0ED66AC02334}" destId="{C6584DDD-7948-4FA4-81EA-58C43808B4FC}" srcOrd="0" destOrd="0" presId="urn:microsoft.com/office/officeart/2005/8/layout/hProcess9"/>
    <dgm:cxn modelId="{C16A278A-83A0-4AB7-AC0B-26C2F335E17B}" srcId="{D2595E65-C11B-4FA3-97DA-0ED66AC02334}" destId="{4E974F26-DE37-4AE6-A03D-E5E2EE37B720}" srcOrd="1" destOrd="0" parTransId="{5D3B0139-B2DF-4348-9E42-01328A7AC65A}" sibTransId="{662B482B-3F31-4B75-96D9-95930AF8C578}"/>
    <dgm:cxn modelId="{77C97394-A596-4521-9641-53E4B2A3B0C2}" srcId="{D2595E65-C11B-4FA3-97DA-0ED66AC02334}" destId="{5177B773-F459-4B05-BF54-211794E1FE9C}" srcOrd="2" destOrd="0" parTransId="{0D1AE4A6-784A-4549-BC37-8EF29258E5D4}" sibTransId="{EA2D4D93-DE97-4CA2-B56B-6CFE1B9BA9C1}"/>
    <dgm:cxn modelId="{56D285F2-773D-49E3-82B7-FF3C269865CE}" type="presOf" srcId="{4E974F26-DE37-4AE6-A03D-E5E2EE37B720}" destId="{EEF57E62-4581-4CEA-A3FB-E052EA51E198}" srcOrd="0" destOrd="0" presId="urn:microsoft.com/office/officeart/2005/8/layout/hProcess9"/>
    <dgm:cxn modelId="{6A8AFAEB-9136-4AE4-9E22-A1D3E0F70B6A}" type="presParOf" srcId="{C6584DDD-7948-4FA4-81EA-58C43808B4FC}" destId="{3CAA61E6-AD9D-4C12-8964-BCA64F78E194}" srcOrd="0" destOrd="0" presId="urn:microsoft.com/office/officeart/2005/8/layout/hProcess9"/>
    <dgm:cxn modelId="{9A5ABC13-B469-4E10-87A2-3ABE8B5782FE}" type="presParOf" srcId="{C6584DDD-7948-4FA4-81EA-58C43808B4FC}" destId="{39B29E01-B3BB-47F4-AC2B-3286FBC88FBB}" srcOrd="1" destOrd="0" presId="urn:microsoft.com/office/officeart/2005/8/layout/hProcess9"/>
    <dgm:cxn modelId="{7FA04BEC-0FF1-4955-9B6C-ABF73C0DD86B}" type="presParOf" srcId="{39B29E01-B3BB-47F4-AC2B-3286FBC88FBB}" destId="{6E57687B-3C3C-4EC8-8B6F-4192D8C08030}" srcOrd="0" destOrd="0" presId="urn:microsoft.com/office/officeart/2005/8/layout/hProcess9"/>
    <dgm:cxn modelId="{1B39CBFA-5141-4981-913F-4E24E99305BD}" type="presParOf" srcId="{39B29E01-B3BB-47F4-AC2B-3286FBC88FBB}" destId="{527F642E-CC05-47AF-817D-2945B3F16DD5}" srcOrd="1" destOrd="0" presId="urn:microsoft.com/office/officeart/2005/8/layout/hProcess9"/>
    <dgm:cxn modelId="{D8CE407B-ED07-4F6D-A9D8-DAEA74488469}" type="presParOf" srcId="{39B29E01-B3BB-47F4-AC2B-3286FBC88FBB}" destId="{EEF57E62-4581-4CEA-A3FB-E052EA51E198}" srcOrd="2" destOrd="0" presId="urn:microsoft.com/office/officeart/2005/8/layout/hProcess9"/>
    <dgm:cxn modelId="{94C5BC07-47C5-4F1B-A469-3DC1DF50A7B2}" type="presParOf" srcId="{39B29E01-B3BB-47F4-AC2B-3286FBC88FBB}" destId="{33892662-5EB1-47E4-98E0-FFFCC4B09287}" srcOrd="3" destOrd="0" presId="urn:microsoft.com/office/officeart/2005/8/layout/hProcess9"/>
    <dgm:cxn modelId="{E26B6FCB-E108-4D57-BD46-65A3EA3CA16E}" type="presParOf" srcId="{39B29E01-B3BB-47F4-AC2B-3286FBC88FBB}" destId="{B29AA8A9-9F37-42A7-AD5E-6396F0585886}" srcOrd="4" destOrd="0" presId="urn:microsoft.com/office/officeart/2005/8/layout/hProcess9"/>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76A37F-7F77-42A1-B999-1140E5BE4078}" type="doc">
      <dgm:prSet loTypeId="urn:microsoft.com/office/officeart/2005/8/layout/default" loCatId="list" qsTypeId="urn:microsoft.com/office/officeart/2005/8/quickstyle/3d3" qsCatId="3D" csTypeId="urn:microsoft.com/office/officeart/2005/8/colors/accent5_2" csCatId="accent5" phldr="1"/>
      <dgm:spPr/>
      <dgm:t>
        <a:bodyPr/>
        <a:lstStyle/>
        <a:p>
          <a:endParaRPr lang="en-US"/>
        </a:p>
      </dgm:t>
    </dgm:pt>
    <dgm:pt modelId="{6CAD6C69-94B4-4B37-B68F-82CD979467DF}">
      <dgm:prSet phldrT="[Text]" custT="1"/>
      <dgm:spPr/>
      <dgm:t>
        <a:bodyPr/>
        <a:lstStyle/>
        <a:p>
          <a:r>
            <a:rPr lang="en-US" sz="3200" dirty="0"/>
            <a:t>Hearings last</a:t>
          </a:r>
        </a:p>
        <a:p>
          <a:r>
            <a:rPr lang="en-US" sz="3200" dirty="0"/>
            <a:t>15 to 45 minutes</a:t>
          </a:r>
        </a:p>
      </dgm:t>
    </dgm:pt>
    <dgm:pt modelId="{6636BDC2-F91F-43C7-A440-70823DB78C86}" type="parTrans" cxnId="{A0B77CB2-22C8-4217-821B-4D17C0C79AF3}">
      <dgm:prSet/>
      <dgm:spPr/>
      <dgm:t>
        <a:bodyPr/>
        <a:lstStyle/>
        <a:p>
          <a:endParaRPr lang="en-US"/>
        </a:p>
      </dgm:t>
    </dgm:pt>
    <dgm:pt modelId="{64FA29D7-D1FC-481B-81D9-782DBE9ADA24}" type="sibTrans" cxnId="{A0B77CB2-22C8-4217-821B-4D17C0C79AF3}">
      <dgm:prSet/>
      <dgm:spPr/>
      <dgm:t>
        <a:bodyPr/>
        <a:lstStyle/>
        <a:p>
          <a:endParaRPr lang="en-US"/>
        </a:p>
      </dgm:t>
    </dgm:pt>
    <dgm:pt modelId="{4BCF5723-FEA7-4B54-A664-EF50F22E87BE}">
      <dgm:prSet phldrT="[Text]" custT="1"/>
      <dgm:spPr/>
      <dgm:t>
        <a:bodyPr/>
        <a:lstStyle/>
        <a:p>
          <a:r>
            <a:rPr lang="en-US" sz="3200" dirty="0"/>
            <a:t>Written orders available same or next day </a:t>
          </a:r>
        </a:p>
      </dgm:t>
    </dgm:pt>
    <dgm:pt modelId="{9C6CAA48-07FF-460D-BA09-895DFBD1D240}" type="parTrans" cxnId="{5B7CC5E8-E12B-4ED0-A4F1-8F8C5AF97DE4}">
      <dgm:prSet/>
      <dgm:spPr/>
      <dgm:t>
        <a:bodyPr/>
        <a:lstStyle/>
        <a:p>
          <a:endParaRPr lang="en-US"/>
        </a:p>
      </dgm:t>
    </dgm:pt>
    <dgm:pt modelId="{D8C11976-E9E5-4351-A5F4-2FB7986DB791}" type="sibTrans" cxnId="{5B7CC5E8-E12B-4ED0-A4F1-8F8C5AF97DE4}">
      <dgm:prSet/>
      <dgm:spPr/>
      <dgm:t>
        <a:bodyPr/>
        <a:lstStyle/>
        <a:p>
          <a:endParaRPr lang="en-US"/>
        </a:p>
      </dgm:t>
    </dgm:pt>
    <dgm:pt modelId="{E9AD964A-7A4B-443E-8A15-6FA23F24404A}" type="pres">
      <dgm:prSet presAssocID="{4276A37F-7F77-42A1-B999-1140E5BE4078}" presName="diagram" presStyleCnt="0">
        <dgm:presLayoutVars>
          <dgm:dir/>
          <dgm:resizeHandles val="exact"/>
        </dgm:presLayoutVars>
      </dgm:prSet>
      <dgm:spPr/>
      <dgm:t>
        <a:bodyPr/>
        <a:lstStyle/>
        <a:p>
          <a:endParaRPr lang="en-US"/>
        </a:p>
      </dgm:t>
    </dgm:pt>
    <dgm:pt modelId="{70957D2C-E788-4F99-B7CA-BCD40E7CB576}" type="pres">
      <dgm:prSet presAssocID="{6CAD6C69-94B4-4B37-B68F-82CD979467DF}" presName="node" presStyleLbl="node1" presStyleIdx="0" presStyleCnt="2">
        <dgm:presLayoutVars>
          <dgm:bulletEnabled val="1"/>
        </dgm:presLayoutVars>
      </dgm:prSet>
      <dgm:spPr/>
      <dgm:t>
        <a:bodyPr/>
        <a:lstStyle/>
        <a:p>
          <a:endParaRPr lang="en-US"/>
        </a:p>
      </dgm:t>
    </dgm:pt>
    <dgm:pt modelId="{CBCD8D55-1EE4-48F9-8746-A6F6672B3972}" type="pres">
      <dgm:prSet presAssocID="{64FA29D7-D1FC-481B-81D9-782DBE9ADA24}" presName="sibTrans" presStyleCnt="0"/>
      <dgm:spPr/>
      <dgm:t>
        <a:bodyPr/>
        <a:lstStyle/>
        <a:p>
          <a:endParaRPr lang="en-US"/>
        </a:p>
      </dgm:t>
    </dgm:pt>
    <dgm:pt modelId="{6EEA944A-DDBF-486E-A4E0-F45E24632C6E}" type="pres">
      <dgm:prSet presAssocID="{4BCF5723-FEA7-4B54-A664-EF50F22E87BE}" presName="node" presStyleLbl="node1" presStyleIdx="1" presStyleCnt="2" custLinFactNeighborX="7862" custLinFactNeighborY="7586">
        <dgm:presLayoutVars>
          <dgm:bulletEnabled val="1"/>
        </dgm:presLayoutVars>
      </dgm:prSet>
      <dgm:spPr/>
      <dgm:t>
        <a:bodyPr/>
        <a:lstStyle/>
        <a:p>
          <a:endParaRPr lang="en-US"/>
        </a:p>
      </dgm:t>
    </dgm:pt>
  </dgm:ptLst>
  <dgm:cxnLst>
    <dgm:cxn modelId="{7A9CA5D0-E4FE-4D08-9035-D70BF27507C9}" type="presOf" srcId="{4BCF5723-FEA7-4B54-A664-EF50F22E87BE}" destId="{6EEA944A-DDBF-486E-A4E0-F45E24632C6E}" srcOrd="0" destOrd="0" presId="urn:microsoft.com/office/officeart/2005/8/layout/default"/>
    <dgm:cxn modelId="{5B7CC5E8-E12B-4ED0-A4F1-8F8C5AF97DE4}" srcId="{4276A37F-7F77-42A1-B999-1140E5BE4078}" destId="{4BCF5723-FEA7-4B54-A664-EF50F22E87BE}" srcOrd="1" destOrd="0" parTransId="{9C6CAA48-07FF-460D-BA09-895DFBD1D240}" sibTransId="{D8C11976-E9E5-4351-A5F4-2FB7986DB791}"/>
    <dgm:cxn modelId="{A0B77CB2-22C8-4217-821B-4D17C0C79AF3}" srcId="{4276A37F-7F77-42A1-B999-1140E5BE4078}" destId="{6CAD6C69-94B4-4B37-B68F-82CD979467DF}" srcOrd="0" destOrd="0" parTransId="{6636BDC2-F91F-43C7-A440-70823DB78C86}" sibTransId="{64FA29D7-D1FC-481B-81D9-782DBE9ADA24}"/>
    <dgm:cxn modelId="{CC8D3EC1-1497-4545-B87C-C87099E70259}" type="presOf" srcId="{4276A37F-7F77-42A1-B999-1140E5BE4078}" destId="{E9AD964A-7A4B-443E-8A15-6FA23F24404A}" srcOrd="0" destOrd="0" presId="urn:microsoft.com/office/officeart/2005/8/layout/default"/>
    <dgm:cxn modelId="{CA0B67F3-11E6-4452-BDEA-9C1109B40659}" type="presOf" srcId="{6CAD6C69-94B4-4B37-B68F-82CD979467DF}" destId="{70957D2C-E788-4F99-B7CA-BCD40E7CB576}" srcOrd="0" destOrd="0" presId="urn:microsoft.com/office/officeart/2005/8/layout/default"/>
    <dgm:cxn modelId="{81E2A2CE-5358-476F-AAAC-CCA19A38DE4A}" type="presParOf" srcId="{E9AD964A-7A4B-443E-8A15-6FA23F24404A}" destId="{70957D2C-E788-4F99-B7CA-BCD40E7CB576}" srcOrd="0" destOrd="0" presId="urn:microsoft.com/office/officeart/2005/8/layout/default"/>
    <dgm:cxn modelId="{9F9EF0FB-748C-4041-B363-5EE54D138861}" type="presParOf" srcId="{E9AD964A-7A4B-443E-8A15-6FA23F24404A}" destId="{CBCD8D55-1EE4-48F9-8746-A6F6672B3972}" srcOrd="1" destOrd="0" presId="urn:microsoft.com/office/officeart/2005/8/layout/default"/>
    <dgm:cxn modelId="{4CBFA9B0-A52D-4BFD-9387-55CD9EFBD678}" type="presParOf" srcId="{E9AD964A-7A4B-443E-8A15-6FA23F24404A}" destId="{6EEA944A-DDBF-486E-A4E0-F45E24632C6E}" srcOrd="2"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9FFEBA-D3EB-4BF0-AA50-0CF784739B09}" type="doc">
      <dgm:prSet loTypeId="urn:microsoft.com/office/officeart/2008/layout/AlternatingHexagons" loCatId="list" qsTypeId="urn:microsoft.com/office/officeart/2005/8/quickstyle/simple3" qsCatId="simple" csTypeId="urn:microsoft.com/office/officeart/2005/8/colors/colorful3" csCatId="colorful" phldr="1"/>
      <dgm:spPr/>
      <dgm:t>
        <a:bodyPr/>
        <a:lstStyle/>
        <a:p>
          <a:endParaRPr lang="en-US"/>
        </a:p>
      </dgm:t>
    </dgm:pt>
    <dgm:pt modelId="{E87AD3B1-8953-4920-ACF4-2B69DB641F93}">
      <dgm:prSet phldrT="[Text]" custT="1"/>
      <dgm:spPr>
        <a:ln>
          <a:solidFill>
            <a:srgbClr val="FD9F2E"/>
          </a:solidFill>
        </a:ln>
      </dgm:spPr>
      <dgm:t>
        <a:bodyPr lIns="0" tIns="0" rIns="0" bIns="0"/>
        <a:lstStyle/>
        <a:p>
          <a:r>
            <a:rPr lang="en-US" sz="2000" b="1" dirty="0">
              <a:solidFill>
                <a:schemeClr val="accent1"/>
              </a:solidFill>
            </a:rPr>
            <a:t>Service issues abroad</a:t>
          </a:r>
        </a:p>
      </dgm:t>
    </dgm:pt>
    <dgm:pt modelId="{FAD63023-6D8B-4FB2-8A3E-B8822875C72B}" type="parTrans" cxnId="{57C6FA06-C554-4051-9C6B-492360DE987A}">
      <dgm:prSet/>
      <dgm:spPr/>
      <dgm:t>
        <a:bodyPr/>
        <a:lstStyle/>
        <a:p>
          <a:endParaRPr lang="en-US"/>
        </a:p>
      </dgm:t>
    </dgm:pt>
    <dgm:pt modelId="{2EDB2D18-24A7-45C5-BA1E-1A39501C9812}" type="sibTrans" cxnId="{57C6FA06-C554-4051-9C6B-492360DE987A}">
      <dgm:prSet custT="1"/>
      <dgm:spPr>
        <a:ln>
          <a:solidFill>
            <a:srgbClr val="FD9F2E"/>
          </a:solidFill>
        </a:ln>
      </dgm:spPr>
      <dgm:t>
        <a:bodyPr/>
        <a:lstStyle/>
        <a:p>
          <a:endParaRPr lang="en-US" sz="1800" b="1" dirty="0" smtClean="0">
            <a:solidFill>
              <a:schemeClr val="accent1"/>
            </a:solidFill>
          </a:endParaRPr>
        </a:p>
        <a:p>
          <a:r>
            <a:rPr lang="en-US" sz="1700" b="1" dirty="0" smtClean="0">
              <a:solidFill>
                <a:schemeClr val="accent1"/>
              </a:solidFill>
            </a:rPr>
            <a:t>Confusion </a:t>
          </a:r>
          <a:r>
            <a:rPr lang="en-US" sz="1700" b="1" dirty="0">
              <a:solidFill>
                <a:schemeClr val="accent1"/>
              </a:solidFill>
            </a:rPr>
            <a:t>re Court’s role in SIJS</a:t>
          </a:r>
        </a:p>
      </dgm:t>
    </dgm:pt>
    <dgm:pt modelId="{AECD2E9E-C75E-496E-80CC-4D4692DE8E74}">
      <dgm:prSet phldrT="[Text]" custT="1"/>
      <dgm:spPr>
        <a:ln>
          <a:solidFill>
            <a:srgbClr val="FD9F2E"/>
          </a:solidFill>
        </a:ln>
      </dgm:spPr>
      <dgm:t>
        <a:bodyPr lIns="0" tIns="0" rIns="0" bIns="0"/>
        <a:lstStyle/>
        <a:p>
          <a:endParaRPr lang="en-US" sz="1600" b="1" dirty="0" smtClean="0">
            <a:solidFill>
              <a:schemeClr val="accent1"/>
            </a:solidFill>
          </a:endParaRPr>
        </a:p>
        <a:p>
          <a:r>
            <a:rPr lang="en-US" sz="1600" b="1" dirty="0" smtClean="0">
              <a:solidFill>
                <a:schemeClr val="accent1"/>
              </a:solidFill>
            </a:rPr>
            <a:t>Parties</a:t>
          </a:r>
          <a:r>
            <a:rPr lang="en-US" sz="1600" b="1" dirty="0">
              <a:solidFill>
                <a:schemeClr val="accent1"/>
              </a:solidFill>
            </a:rPr>
            <a:t>’ immigration-related fears</a:t>
          </a:r>
        </a:p>
        <a:p>
          <a:endParaRPr lang="en-US" sz="1600" dirty="0"/>
        </a:p>
      </dgm:t>
    </dgm:pt>
    <dgm:pt modelId="{08EDD376-6551-4BFF-8041-A7575880750B}" type="parTrans" cxnId="{83A75F01-2627-4877-9463-E19EDADCB996}">
      <dgm:prSet/>
      <dgm:spPr/>
      <dgm:t>
        <a:bodyPr/>
        <a:lstStyle/>
        <a:p>
          <a:endParaRPr lang="en-US"/>
        </a:p>
      </dgm:t>
    </dgm:pt>
    <dgm:pt modelId="{7BC5A9C4-2D26-4F0E-8F60-9B5FEAC6492A}" type="sibTrans" cxnId="{83A75F01-2627-4877-9463-E19EDADCB996}">
      <dgm:prSet/>
      <dgm:spPr>
        <a:ln>
          <a:solidFill>
            <a:srgbClr val="FD9F2E"/>
          </a:solidFill>
        </a:ln>
      </dgm:spPr>
      <dgm:t>
        <a:bodyPr/>
        <a:lstStyle/>
        <a:p>
          <a:r>
            <a:rPr lang="en-US" b="1" dirty="0">
              <a:solidFill>
                <a:schemeClr val="accent1"/>
              </a:solidFill>
            </a:rPr>
            <a:t>Missing or incorrect identity docs</a:t>
          </a:r>
        </a:p>
      </dgm:t>
    </dgm:pt>
    <dgm:pt modelId="{6C18DE16-53B0-4D37-8E68-83700280FCFE}">
      <dgm:prSet phldrT="[Text]" phldr="1"/>
      <dgm:spPr/>
      <dgm:t>
        <a:bodyPr/>
        <a:lstStyle/>
        <a:p>
          <a:endParaRPr lang="en-US" dirty="0"/>
        </a:p>
      </dgm:t>
    </dgm:pt>
    <dgm:pt modelId="{6683C2C0-A1D5-4034-9D7C-901E6CA7F0A7}" type="parTrans" cxnId="{F0D79375-A91B-4781-9042-14B6E4622C51}">
      <dgm:prSet/>
      <dgm:spPr/>
      <dgm:t>
        <a:bodyPr/>
        <a:lstStyle/>
        <a:p>
          <a:endParaRPr lang="en-US"/>
        </a:p>
      </dgm:t>
    </dgm:pt>
    <dgm:pt modelId="{930A8568-E686-4DEF-B129-6006CB89AC98}" type="sibTrans" cxnId="{F0D79375-A91B-4781-9042-14B6E4622C51}">
      <dgm:prSet/>
      <dgm:spPr/>
      <dgm:t>
        <a:bodyPr/>
        <a:lstStyle/>
        <a:p>
          <a:endParaRPr lang="en-US"/>
        </a:p>
      </dgm:t>
    </dgm:pt>
    <dgm:pt modelId="{388DCD7E-9196-40BD-8747-D5F6B3964877}">
      <dgm:prSet phldrT="[Text]" custT="1"/>
      <dgm:spPr>
        <a:ln>
          <a:solidFill>
            <a:srgbClr val="FD9F2E"/>
          </a:solidFill>
        </a:ln>
      </dgm:spPr>
      <dgm:t>
        <a:bodyPr lIns="0" tIns="0" rIns="0" bIns="0"/>
        <a:lstStyle/>
        <a:p>
          <a:r>
            <a:rPr lang="en-US" sz="1500" b="1" dirty="0">
              <a:solidFill>
                <a:schemeClr val="accent1"/>
              </a:solidFill>
            </a:rPr>
            <a:t>Translation &amp; interpretation problems</a:t>
          </a:r>
        </a:p>
      </dgm:t>
    </dgm:pt>
    <dgm:pt modelId="{42F6D714-4B24-400D-923D-56CFD9F86E82}" type="parTrans" cxnId="{041248E0-87B5-4D02-A7CB-B45A9587E6C1}">
      <dgm:prSet/>
      <dgm:spPr/>
      <dgm:t>
        <a:bodyPr/>
        <a:lstStyle/>
        <a:p>
          <a:endParaRPr lang="en-US"/>
        </a:p>
      </dgm:t>
    </dgm:pt>
    <dgm:pt modelId="{27BFD357-2857-4C71-B2A8-5E0720598BE6}" type="sibTrans" cxnId="{041248E0-87B5-4D02-A7CB-B45A9587E6C1}">
      <dgm:prSet/>
      <dgm:spPr>
        <a:ln>
          <a:solidFill>
            <a:srgbClr val="FD9F2E"/>
          </a:solidFill>
        </a:ln>
      </dgm:spPr>
      <dgm:t>
        <a:bodyPr/>
        <a:lstStyle/>
        <a:p>
          <a:r>
            <a:rPr lang="en-US" b="1" dirty="0">
              <a:solidFill>
                <a:schemeClr val="accent1"/>
              </a:solidFill>
            </a:rPr>
            <a:t>Children’s difficulty testifying</a:t>
          </a:r>
        </a:p>
      </dgm:t>
    </dgm:pt>
    <dgm:pt modelId="{704A2DC2-224C-41A6-8E6D-7FADE53CEAFD}">
      <dgm:prSet custT="1"/>
      <dgm:spPr>
        <a:ln>
          <a:solidFill>
            <a:srgbClr val="FD9F2E"/>
          </a:solidFill>
        </a:ln>
      </dgm:spPr>
      <dgm:t>
        <a:bodyPr/>
        <a:lstStyle/>
        <a:p>
          <a:r>
            <a:rPr lang="en-US" sz="1600" b="1" dirty="0">
              <a:solidFill>
                <a:schemeClr val="accent1"/>
              </a:solidFill>
            </a:rPr>
            <a:t>Risk of retaliation against child or family members</a:t>
          </a:r>
        </a:p>
      </dgm:t>
    </dgm:pt>
    <dgm:pt modelId="{376374FE-15C6-49FC-93F3-66692D754A65}" type="parTrans" cxnId="{779011B0-B594-440B-81A9-829318AFF5FA}">
      <dgm:prSet/>
      <dgm:spPr/>
      <dgm:t>
        <a:bodyPr/>
        <a:lstStyle/>
        <a:p>
          <a:endParaRPr lang="en-US"/>
        </a:p>
      </dgm:t>
    </dgm:pt>
    <dgm:pt modelId="{4CF97A58-8A68-4E8A-8AF0-6689D6E71228}" type="sibTrans" cxnId="{779011B0-B594-440B-81A9-829318AFF5FA}">
      <dgm:prSet/>
      <dgm:spPr>
        <a:solidFill>
          <a:schemeClr val="bg1"/>
        </a:solidFill>
        <a:ln>
          <a:noFill/>
        </a:ln>
      </dgm:spPr>
      <dgm:t>
        <a:bodyPr/>
        <a:lstStyle/>
        <a:p>
          <a:endParaRPr lang="en-US" dirty="0"/>
        </a:p>
      </dgm:t>
    </dgm:pt>
    <dgm:pt modelId="{78A5013F-9524-4869-8D39-8511F221562B}" type="pres">
      <dgm:prSet presAssocID="{389FFEBA-D3EB-4BF0-AA50-0CF784739B09}" presName="Name0" presStyleCnt="0">
        <dgm:presLayoutVars>
          <dgm:chMax/>
          <dgm:chPref/>
          <dgm:dir/>
          <dgm:animLvl val="lvl"/>
        </dgm:presLayoutVars>
      </dgm:prSet>
      <dgm:spPr/>
      <dgm:t>
        <a:bodyPr/>
        <a:lstStyle/>
        <a:p>
          <a:endParaRPr lang="en-US"/>
        </a:p>
      </dgm:t>
    </dgm:pt>
    <dgm:pt modelId="{CB0C69F2-390D-4F62-AB47-DFEC044CEBE6}" type="pres">
      <dgm:prSet presAssocID="{E87AD3B1-8953-4920-ACF4-2B69DB641F93}" presName="composite" presStyleCnt="0"/>
      <dgm:spPr/>
    </dgm:pt>
    <dgm:pt modelId="{B1AE3375-C2FF-4FA6-A6BF-A17648E433DB}" type="pres">
      <dgm:prSet presAssocID="{E87AD3B1-8953-4920-ACF4-2B69DB641F93}" presName="Parent1" presStyleLbl="node1" presStyleIdx="0" presStyleCnt="8">
        <dgm:presLayoutVars>
          <dgm:chMax val="1"/>
          <dgm:chPref val="1"/>
          <dgm:bulletEnabled val="1"/>
        </dgm:presLayoutVars>
      </dgm:prSet>
      <dgm:spPr/>
      <dgm:t>
        <a:bodyPr/>
        <a:lstStyle/>
        <a:p>
          <a:endParaRPr lang="en-US"/>
        </a:p>
      </dgm:t>
    </dgm:pt>
    <dgm:pt modelId="{D6853760-26FA-4AFC-8CA4-B06278EDB180}" type="pres">
      <dgm:prSet presAssocID="{E87AD3B1-8953-4920-ACF4-2B69DB641F93}" presName="Childtext1" presStyleLbl="revTx" presStyleIdx="0" presStyleCnt="4">
        <dgm:presLayoutVars>
          <dgm:chMax val="0"/>
          <dgm:chPref val="0"/>
          <dgm:bulletEnabled val="1"/>
        </dgm:presLayoutVars>
      </dgm:prSet>
      <dgm:spPr/>
    </dgm:pt>
    <dgm:pt modelId="{8FD95F98-5B69-4F02-B98E-65037B1EB6EB}" type="pres">
      <dgm:prSet presAssocID="{E87AD3B1-8953-4920-ACF4-2B69DB641F93}" presName="BalanceSpacing" presStyleCnt="0"/>
      <dgm:spPr/>
    </dgm:pt>
    <dgm:pt modelId="{B9518A4B-7D9A-4BFC-AB28-53C56CA017B2}" type="pres">
      <dgm:prSet presAssocID="{E87AD3B1-8953-4920-ACF4-2B69DB641F93}" presName="BalanceSpacing1" presStyleCnt="0"/>
      <dgm:spPr/>
    </dgm:pt>
    <dgm:pt modelId="{44583677-0BEB-4B96-A782-F11C916D28AE}" type="pres">
      <dgm:prSet presAssocID="{2EDB2D18-24A7-45C5-BA1E-1A39501C9812}" presName="Accent1Text" presStyleLbl="node1" presStyleIdx="1" presStyleCnt="8"/>
      <dgm:spPr/>
      <dgm:t>
        <a:bodyPr/>
        <a:lstStyle/>
        <a:p>
          <a:endParaRPr lang="en-US"/>
        </a:p>
      </dgm:t>
    </dgm:pt>
    <dgm:pt modelId="{BBC48009-859E-40EB-9B38-D14B86619D46}" type="pres">
      <dgm:prSet presAssocID="{2EDB2D18-24A7-45C5-BA1E-1A39501C9812}" presName="spaceBetweenRectangles" presStyleCnt="0"/>
      <dgm:spPr/>
    </dgm:pt>
    <dgm:pt modelId="{2F44074A-21DB-457F-BE74-5F4A6A1705F9}" type="pres">
      <dgm:prSet presAssocID="{AECD2E9E-C75E-496E-80CC-4D4692DE8E74}" presName="composite" presStyleCnt="0"/>
      <dgm:spPr/>
    </dgm:pt>
    <dgm:pt modelId="{98323EBF-E431-480B-9C60-059CEE2F48A6}" type="pres">
      <dgm:prSet presAssocID="{AECD2E9E-C75E-496E-80CC-4D4692DE8E74}" presName="Parent1" presStyleLbl="node1" presStyleIdx="2" presStyleCnt="8" custScaleX="107551">
        <dgm:presLayoutVars>
          <dgm:chMax val="1"/>
          <dgm:chPref val="1"/>
          <dgm:bulletEnabled val="1"/>
        </dgm:presLayoutVars>
      </dgm:prSet>
      <dgm:spPr/>
      <dgm:t>
        <a:bodyPr/>
        <a:lstStyle/>
        <a:p>
          <a:endParaRPr lang="en-US"/>
        </a:p>
      </dgm:t>
    </dgm:pt>
    <dgm:pt modelId="{DC7C9C88-575B-41AE-B02E-868FB9883DA6}" type="pres">
      <dgm:prSet presAssocID="{AECD2E9E-C75E-496E-80CC-4D4692DE8E74}" presName="Childtext1" presStyleLbl="revTx" presStyleIdx="1" presStyleCnt="4">
        <dgm:presLayoutVars>
          <dgm:chMax val="0"/>
          <dgm:chPref val="0"/>
          <dgm:bulletEnabled val="1"/>
        </dgm:presLayoutVars>
      </dgm:prSet>
      <dgm:spPr/>
      <dgm:t>
        <a:bodyPr/>
        <a:lstStyle/>
        <a:p>
          <a:endParaRPr lang="en-US"/>
        </a:p>
      </dgm:t>
    </dgm:pt>
    <dgm:pt modelId="{C90E2BA1-2E12-478F-9C7F-28AADA3BC8A1}" type="pres">
      <dgm:prSet presAssocID="{AECD2E9E-C75E-496E-80CC-4D4692DE8E74}" presName="BalanceSpacing" presStyleCnt="0"/>
      <dgm:spPr/>
    </dgm:pt>
    <dgm:pt modelId="{5B861C95-5428-4C37-A1ED-43E1AB089A8B}" type="pres">
      <dgm:prSet presAssocID="{AECD2E9E-C75E-496E-80CC-4D4692DE8E74}" presName="BalanceSpacing1" presStyleCnt="0"/>
      <dgm:spPr/>
    </dgm:pt>
    <dgm:pt modelId="{E5FF870C-9615-4E35-A262-E70FF5FF5E06}" type="pres">
      <dgm:prSet presAssocID="{7BC5A9C4-2D26-4F0E-8F60-9B5FEAC6492A}" presName="Accent1Text" presStyleLbl="node1" presStyleIdx="3" presStyleCnt="8"/>
      <dgm:spPr/>
      <dgm:t>
        <a:bodyPr/>
        <a:lstStyle/>
        <a:p>
          <a:endParaRPr lang="en-US"/>
        </a:p>
      </dgm:t>
    </dgm:pt>
    <dgm:pt modelId="{7C701E08-C34F-4C24-A5C4-4A3CA25870C9}" type="pres">
      <dgm:prSet presAssocID="{7BC5A9C4-2D26-4F0E-8F60-9B5FEAC6492A}" presName="spaceBetweenRectangles" presStyleCnt="0"/>
      <dgm:spPr/>
    </dgm:pt>
    <dgm:pt modelId="{B7D0869D-D8B3-4343-AC1E-E9CF08FEAA04}" type="pres">
      <dgm:prSet presAssocID="{388DCD7E-9196-40BD-8747-D5F6B3964877}" presName="composite" presStyleCnt="0"/>
      <dgm:spPr/>
    </dgm:pt>
    <dgm:pt modelId="{B995D1EB-BF1F-4043-BA89-D18CB09297FF}" type="pres">
      <dgm:prSet presAssocID="{388DCD7E-9196-40BD-8747-D5F6B3964877}" presName="Parent1" presStyleLbl="node1" presStyleIdx="4" presStyleCnt="8">
        <dgm:presLayoutVars>
          <dgm:chMax val="1"/>
          <dgm:chPref val="1"/>
          <dgm:bulletEnabled val="1"/>
        </dgm:presLayoutVars>
      </dgm:prSet>
      <dgm:spPr/>
      <dgm:t>
        <a:bodyPr/>
        <a:lstStyle/>
        <a:p>
          <a:endParaRPr lang="en-US"/>
        </a:p>
      </dgm:t>
    </dgm:pt>
    <dgm:pt modelId="{4A9E9545-2681-44E1-8181-77DC374AC5DB}" type="pres">
      <dgm:prSet presAssocID="{388DCD7E-9196-40BD-8747-D5F6B3964877}" presName="Childtext1" presStyleLbl="revTx" presStyleIdx="2" presStyleCnt="4">
        <dgm:presLayoutVars>
          <dgm:chMax val="0"/>
          <dgm:chPref val="0"/>
          <dgm:bulletEnabled val="1"/>
        </dgm:presLayoutVars>
      </dgm:prSet>
      <dgm:spPr/>
    </dgm:pt>
    <dgm:pt modelId="{2B9FC50B-8FF9-43E7-AEE5-A961241BD257}" type="pres">
      <dgm:prSet presAssocID="{388DCD7E-9196-40BD-8747-D5F6B3964877}" presName="BalanceSpacing" presStyleCnt="0"/>
      <dgm:spPr/>
    </dgm:pt>
    <dgm:pt modelId="{40982D25-2560-4DE9-99BA-8E4B964D7464}" type="pres">
      <dgm:prSet presAssocID="{388DCD7E-9196-40BD-8747-D5F6B3964877}" presName="BalanceSpacing1" presStyleCnt="0"/>
      <dgm:spPr/>
    </dgm:pt>
    <dgm:pt modelId="{C30A7D5D-7053-410E-B1D9-EB60061566E8}" type="pres">
      <dgm:prSet presAssocID="{27BFD357-2857-4C71-B2A8-5E0720598BE6}" presName="Accent1Text" presStyleLbl="node1" presStyleIdx="5" presStyleCnt="8" custLinFactNeighborX="-51591" custLinFactNeighborY="-81495"/>
      <dgm:spPr/>
      <dgm:t>
        <a:bodyPr/>
        <a:lstStyle/>
        <a:p>
          <a:endParaRPr lang="en-US"/>
        </a:p>
      </dgm:t>
    </dgm:pt>
    <dgm:pt modelId="{95FC0B36-1E3D-4B58-86CA-D5988CDE391C}" type="pres">
      <dgm:prSet presAssocID="{27BFD357-2857-4C71-B2A8-5E0720598BE6}" presName="spaceBetweenRectangles" presStyleCnt="0"/>
      <dgm:spPr/>
    </dgm:pt>
    <dgm:pt modelId="{AB1F8887-EF0A-45B0-93C5-CA8D4B1ECEA1}" type="pres">
      <dgm:prSet presAssocID="{704A2DC2-224C-41A6-8E6D-7FADE53CEAFD}" presName="composite" presStyleCnt="0"/>
      <dgm:spPr/>
    </dgm:pt>
    <dgm:pt modelId="{FDF01166-8644-4FC3-BB2C-41B4B908E264}" type="pres">
      <dgm:prSet presAssocID="{704A2DC2-224C-41A6-8E6D-7FADE53CEAFD}" presName="Parent1" presStyleLbl="node1" presStyleIdx="6" presStyleCnt="8" custLinFactNeighborX="-52071" custLinFactNeighborY="-80546">
        <dgm:presLayoutVars>
          <dgm:chMax val="1"/>
          <dgm:chPref val="1"/>
          <dgm:bulletEnabled val="1"/>
        </dgm:presLayoutVars>
      </dgm:prSet>
      <dgm:spPr/>
      <dgm:t>
        <a:bodyPr/>
        <a:lstStyle/>
        <a:p>
          <a:endParaRPr lang="en-US"/>
        </a:p>
      </dgm:t>
    </dgm:pt>
    <dgm:pt modelId="{1CB47A71-4CD0-4165-A994-A087C341F207}" type="pres">
      <dgm:prSet presAssocID="{704A2DC2-224C-41A6-8E6D-7FADE53CEAFD}" presName="Childtext1" presStyleLbl="revTx" presStyleIdx="3" presStyleCnt="4">
        <dgm:presLayoutVars>
          <dgm:chMax val="0"/>
          <dgm:chPref val="0"/>
          <dgm:bulletEnabled val="1"/>
        </dgm:presLayoutVars>
      </dgm:prSet>
      <dgm:spPr/>
    </dgm:pt>
    <dgm:pt modelId="{C9AA123B-BF95-481A-B329-F014785DFB41}" type="pres">
      <dgm:prSet presAssocID="{704A2DC2-224C-41A6-8E6D-7FADE53CEAFD}" presName="BalanceSpacing" presStyleCnt="0"/>
      <dgm:spPr/>
    </dgm:pt>
    <dgm:pt modelId="{102349FE-3CCF-4F50-9442-7E2019ECD6A9}" type="pres">
      <dgm:prSet presAssocID="{704A2DC2-224C-41A6-8E6D-7FADE53CEAFD}" presName="BalanceSpacing1" presStyleCnt="0"/>
      <dgm:spPr/>
    </dgm:pt>
    <dgm:pt modelId="{8FA38E94-6296-4D62-A3D2-040E9EF02654}" type="pres">
      <dgm:prSet presAssocID="{4CF97A58-8A68-4E8A-8AF0-6689D6E71228}" presName="Accent1Text" presStyleLbl="node1" presStyleIdx="7" presStyleCnt="8" custAng="4680624" custFlipVert="0" custFlipHor="1" custScaleX="1308" custScaleY="1115" custLinFactNeighborX="-62851" custLinFactNeighborY="-86750"/>
      <dgm:spPr/>
      <dgm:t>
        <a:bodyPr/>
        <a:lstStyle/>
        <a:p>
          <a:endParaRPr lang="en-US"/>
        </a:p>
      </dgm:t>
    </dgm:pt>
  </dgm:ptLst>
  <dgm:cxnLst>
    <dgm:cxn modelId="{BD3C646C-9AC7-40D6-96D2-3931F00D73BF}" type="presOf" srcId="{388DCD7E-9196-40BD-8747-D5F6B3964877}" destId="{B995D1EB-BF1F-4043-BA89-D18CB09297FF}" srcOrd="0" destOrd="0" presId="urn:microsoft.com/office/officeart/2008/layout/AlternatingHexagons"/>
    <dgm:cxn modelId="{779011B0-B594-440B-81A9-829318AFF5FA}" srcId="{389FFEBA-D3EB-4BF0-AA50-0CF784739B09}" destId="{704A2DC2-224C-41A6-8E6D-7FADE53CEAFD}" srcOrd="3" destOrd="0" parTransId="{376374FE-15C6-49FC-93F3-66692D754A65}" sibTransId="{4CF97A58-8A68-4E8A-8AF0-6689D6E71228}"/>
    <dgm:cxn modelId="{F6DBC2B1-5AEC-4BC7-9B04-C53373B1108E}" type="presOf" srcId="{389FFEBA-D3EB-4BF0-AA50-0CF784739B09}" destId="{78A5013F-9524-4869-8D39-8511F221562B}" srcOrd="0" destOrd="0" presId="urn:microsoft.com/office/officeart/2008/layout/AlternatingHexagons"/>
    <dgm:cxn modelId="{F515222B-A822-4940-B5CF-1A1F65269B9D}" type="presOf" srcId="{E87AD3B1-8953-4920-ACF4-2B69DB641F93}" destId="{B1AE3375-C2FF-4FA6-A6BF-A17648E433DB}" srcOrd="0" destOrd="0" presId="urn:microsoft.com/office/officeart/2008/layout/AlternatingHexagons"/>
    <dgm:cxn modelId="{D21055BA-5F99-41E1-83E3-06383C4DF652}" type="presOf" srcId="{4CF97A58-8A68-4E8A-8AF0-6689D6E71228}" destId="{8FA38E94-6296-4D62-A3D2-040E9EF02654}" srcOrd="0" destOrd="0" presId="urn:microsoft.com/office/officeart/2008/layout/AlternatingHexagons"/>
    <dgm:cxn modelId="{A213B03D-128F-4A16-8841-0DCB4FEEB29E}" type="presOf" srcId="{AECD2E9E-C75E-496E-80CC-4D4692DE8E74}" destId="{98323EBF-E431-480B-9C60-059CEE2F48A6}" srcOrd="0" destOrd="0" presId="urn:microsoft.com/office/officeart/2008/layout/AlternatingHexagons"/>
    <dgm:cxn modelId="{644983F7-14F3-4C20-9D67-99C41B4A325F}" type="presOf" srcId="{7BC5A9C4-2D26-4F0E-8F60-9B5FEAC6492A}" destId="{E5FF870C-9615-4E35-A262-E70FF5FF5E06}" srcOrd="0" destOrd="0" presId="urn:microsoft.com/office/officeart/2008/layout/AlternatingHexagons"/>
    <dgm:cxn modelId="{83A75F01-2627-4877-9463-E19EDADCB996}" srcId="{389FFEBA-D3EB-4BF0-AA50-0CF784739B09}" destId="{AECD2E9E-C75E-496E-80CC-4D4692DE8E74}" srcOrd="1" destOrd="0" parTransId="{08EDD376-6551-4BFF-8041-A7575880750B}" sibTransId="{7BC5A9C4-2D26-4F0E-8F60-9B5FEAC6492A}"/>
    <dgm:cxn modelId="{041248E0-87B5-4D02-A7CB-B45A9587E6C1}" srcId="{389FFEBA-D3EB-4BF0-AA50-0CF784739B09}" destId="{388DCD7E-9196-40BD-8747-D5F6B3964877}" srcOrd="2" destOrd="0" parTransId="{42F6D714-4B24-400D-923D-56CFD9F86E82}" sibTransId="{27BFD357-2857-4C71-B2A8-5E0720598BE6}"/>
    <dgm:cxn modelId="{3A0707CD-F4FE-46FB-9143-5B077B2F9442}" type="presOf" srcId="{27BFD357-2857-4C71-B2A8-5E0720598BE6}" destId="{C30A7D5D-7053-410E-B1D9-EB60061566E8}" srcOrd="0" destOrd="0" presId="urn:microsoft.com/office/officeart/2008/layout/AlternatingHexagons"/>
    <dgm:cxn modelId="{F0D79375-A91B-4781-9042-14B6E4622C51}" srcId="{AECD2E9E-C75E-496E-80CC-4D4692DE8E74}" destId="{6C18DE16-53B0-4D37-8E68-83700280FCFE}" srcOrd="0" destOrd="0" parTransId="{6683C2C0-A1D5-4034-9D7C-901E6CA7F0A7}" sibTransId="{930A8568-E686-4DEF-B129-6006CB89AC98}"/>
    <dgm:cxn modelId="{46315F94-6095-47C4-852B-AF03C7B0B4E5}" type="presOf" srcId="{2EDB2D18-24A7-45C5-BA1E-1A39501C9812}" destId="{44583677-0BEB-4B96-A782-F11C916D28AE}" srcOrd="0" destOrd="0" presId="urn:microsoft.com/office/officeart/2008/layout/AlternatingHexagons"/>
    <dgm:cxn modelId="{70FE8B25-FEDD-42F3-A3E7-18AFD57246F2}" type="presOf" srcId="{704A2DC2-224C-41A6-8E6D-7FADE53CEAFD}" destId="{FDF01166-8644-4FC3-BB2C-41B4B908E264}" srcOrd="0" destOrd="0" presId="urn:microsoft.com/office/officeart/2008/layout/AlternatingHexagons"/>
    <dgm:cxn modelId="{57C6FA06-C554-4051-9C6B-492360DE987A}" srcId="{389FFEBA-D3EB-4BF0-AA50-0CF784739B09}" destId="{E87AD3B1-8953-4920-ACF4-2B69DB641F93}" srcOrd="0" destOrd="0" parTransId="{FAD63023-6D8B-4FB2-8A3E-B8822875C72B}" sibTransId="{2EDB2D18-24A7-45C5-BA1E-1A39501C9812}"/>
    <dgm:cxn modelId="{3D103138-9DCA-47E1-90A4-C70B07EB5301}" type="presOf" srcId="{6C18DE16-53B0-4D37-8E68-83700280FCFE}" destId="{DC7C9C88-575B-41AE-B02E-868FB9883DA6}" srcOrd="0" destOrd="0" presId="urn:microsoft.com/office/officeart/2008/layout/AlternatingHexagons"/>
    <dgm:cxn modelId="{FD6DC181-E483-457A-8944-D09D8358003E}" type="presParOf" srcId="{78A5013F-9524-4869-8D39-8511F221562B}" destId="{CB0C69F2-390D-4F62-AB47-DFEC044CEBE6}" srcOrd="0" destOrd="0" presId="urn:microsoft.com/office/officeart/2008/layout/AlternatingHexagons"/>
    <dgm:cxn modelId="{56A6EAF1-4BBE-452B-ADF7-C15341836347}" type="presParOf" srcId="{CB0C69F2-390D-4F62-AB47-DFEC044CEBE6}" destId="{B1AE3375-C2FF-4FA6-A6BF-A17648E433DB}" srcOrd="0" destOrd="0" presId="urn:microsoft.com/office/officeart/2008/layout/AlternatingHexagons"/>
    <dgm:cxn modelId="{581B4C86-F123-4520-B1F9-B68F168DF1FB}" type="presParOf" srcId="{CB0C69F2-390D-4F62-AB47-DFEC044CEBE6}" destId="{D6853760-26FA-4AFC-8CA4-B06278EDB180}" srcOrd="1" destOrd="0" presId="urn:microsoft.com/office/officeart/2008/layout/AlternatingHexagons"/>
    <dgm:cxn modelId="{5CFB7EFD-E504-49A5-BEE6-55DAC443841D}" type="presParOf" srcId="{CB0C69F2-390D-4F62-AB47-DFEC044CEBE6}" destId="{8FD95F98-5B69-4F02-B98E-65037B1EB6EB}" srcOrd="2" destOrd="0" presId="urn:microsoft.com/office/officeart/2008/layout/AlternatingHexagons"/>
    <dgm:cxn modelId="{6E21C9A4-8A20-4EAE-8FB4-2AAF95DC0474}" type="presParOf" srcId="{CB0C69F2-390D-4F62-AB47-DFEC044CEBE6}" destId="{B9518A4B-7D9A-4BFC-AB28-53C56CA017B2}" srcOrd="3" destOrd="0" presId="urn:microsoft.com/office/officeart/2008/layout/AlternatingHexagons"/>
    <dgm:cxn modelId="{85EDADAD-CE57-4627-8ABF-3AB79F6B37FD}" type="presParOf" srcId="{CB0C69F2-390D-4F62-AB47-DFEC044CEBE6}" destId="{44583677-0BEB-4B96-A782-F11C916D28AE}" srcOrd="4" destOrd="0" presId="urn:microsoft.com/office/officeart/2008/layout/AlternatingHexagons"/>
    <dgm:cxn modelId="{2A6034FF-484F-43E6-AAD7-A481664F5F9A}" type="presParOf" srcId="{78A5013F-9524-4869-8D39-8511F221562B}" destId="{BBC48009-859E-40EB-9B38-D14B86619D46}" srcOrd="1" destOrd="0" presId="urn:microsoft.com/office/officeart/2008/layout/AlternatingHexagons"/>
    <dgm:cxn modelId="{2BA9213D-78DE-446D-BF45-B48262F9FD69}" type="presParOf" srcId="{78A5013F-9524-4869-8D39-8511F221562B}" destId="{2F44074A-21DB-457F-BE74-5F4A6A1705F9}" srcOrd="2" destOrd="0" presId="urn:microsoft.com/office/officeart/2008/layout/AlternatingHexagons"/>
    <dgm:cxn modelId="{2A69AF86-13AA-4845-8C5B-125719C68934}" type="presParOf" srcId="{2F44074A-21DB-457F-BE74-5F4A6A1705F9}" destId="{98323EBF-E431-480B-9C60-059CEE2F48A6}" srcOrd="0" destOrd="0" presId="urn:microsoft.com/office/officeart/2008/layout/AlternatingHexagons"/>
    <dgm:cxn modelId="{E30DEFB9-20C1-4A6C-A9DE-02A7CAAD5939}" type="presParOf" srcId="{2F44074A-21DB-457F-BE74-5F4A6A1705F9}" destId="{DC7C9C88-575B-41AE-B02E-868FB9883DA6}" srcOrd="1" destOrd="0" presId="urn:microsoft.com/office/officeart/2008/layout/AlternatingHexagons"/>
    <dgm:cxn modelId="{96D90383-BD2C-4D1F-AB9A-D1A1FEEA0B34}" type="presParOf" srcId="{2F44074A-21DB-457F-BE74-5F4A6A1705F9}" destId="{C90E2BA1-2E12-478F-9C7F-28AADA3BC8A1}" srcOrd="2" destOrd="0" presId="urn:microsoft.com/office/officeart/2008/layout/AlternatingHexagons"/>
    <dgm:cxn modelId="{6E048453-7559-4F9D-822A-92AE933A57DD}" type="presParOf" srcId="{2F44074A-21DB-457F-BE74-5F4A6A1705F9}" destId="{5B861C95-5428-4C37-A1ED-43E1AB089A8B}" srcOrd="3" destOrd="0" presId="urn:microsoft.com/office/officeart/2008/layout/AlternatingHexagons"/>
    <dgm:cxn modelId="{1E6B47C4-B2E4-4B58-B7FB-F1E43A6966DA}" type="presParOf" srcId="{2F44074A-21DB-457F-BE74-5F4A6A1705F9}" destId="{E5FF870C-9615-4E35-A262-E70FF5FF5E06}" srcOrd="4" destOrd="0" presId="urn:microsoft.com/office/officeart/2008/layout/AlternatingHexagons"/>
    <dgm:cxn modelId="{56E1B10D-71DD-4F5D-A28F-EA8059DBCE77}" type="presParOf" srcId="{78A5013F-9524-4869-8D39-8511F221562B}" destId="{7C701E08-C34F-4C24-A5C4-4A3CA25870C9}" srcOrd="3" destOrd="0" presId="urn:microsoft.com/office/officeart/2008/layout/AlternatingHexagons"/>
    <dgm:cxn modelId="{30376E62-686C-40D9-B5DB-6C6B6271F447}" type="presParOf" srcId="{78A5013F-9524-4869-8D39-8511F221562B}" destId="{B7D0869D-D8B3-4343-AC1E-E9CF08FEAA04}" srcOrd="4" destOrd="0" presId="urn:microsoft.com/office/officeart/2008/layout/AlternatingHexagons"/>
    <dgm:cxn modelId="{49245B56-8947-431C-BF1F-6202EB0E9277}" type="presParOf" srcId="{B7D0869D-D8B3-4343-AC1E-E9CF08FEAA04}" destId="{B995D1EB-BF1F-4043-BA89-D18CB09297FF}" srcOrd="0" destOrd="0" presId="urn:microsoft.com/office/officeart/2008/layout/AlternatingHexagons"/>
    <dgm:cxn modelId="{D7B2E260-BB94-4A1D-970F-591AE53455C0}" type="presParOf" srcId="{B7D0869D-D8B3-4343-AC1E-E9CF08FEAA04}" destId="{4A9E9545-2681-44E1-8181-77DC374AC5DB}" srcOrd="1" destOrd="0" presId="urn:microsoft.com/office/officeart/2008/layout/AlternatingHexagons"/>
    <dgm:cxn modelId="{8C42B8B6-2B85-488C-BAB9-2053B85CBB73}" type="presParOf" srcId="{B7D0869D-D8B3-4343-AC1E-E9CF08FEAA04}" destId="{2B9FC50B-8FF9-43E7-AEE5-A961241BD257}" srcOrd="2" destOrd="0" presId="urn:microsoft.com/office/officeart/2008/layout/AlternatingHexagons"/>
    <dgm:cxn modelId="{B78532C7-DF6F-4CCF-8A35-A7D93BF81C1B}" type="presParOf" srcId="{B7D0869D-D8B3-4343-AC1E-E9CF08FEAA04}" destId="{40982D25-2560-4DE9-99BA-8E4B964D7464}" srcOrd="3" destOrd="0" presId="urn:microsoft.com/office/officeart/2008/layout/AlternatingHexagons"/>
    <dgm:cxn modelId="{7089FFCC-A3A3-40EF-94A0-3C4AC0FDFC81}" type="presParOf" srcId="{B7D0869D-D8B3-4343-AC1E-E9CF08FEAA04}" destId="{C30A7D5D-7053-410E-B1D9-EB60061566E8}" srcOrd="4" destOrd="0" presId="urn:microsoft.com/office/officeart/2008/layout/AlternatingHexagons"/>
    <dgm:cxn modelId="{6B71096B-8F74-41F8-B679-FD3209CCE18E}" type="presParOf" srcId="{78A5013F-9524-4869-8D39-8511F221562B}" destId="{95FC0B36-1E3D-4B58-86CA-D5988CDE391C}" srcOrd="5" destOrd="0" presId="urn:microsoft.com/office/officeart/2008/layout/AlternatingHexagons"/>
    <dgm:cxn modelId="{C07C0D26-D1D1-4580-BDDB-09097263FA78}" type="presParOf" srcId="{78A5013F-9524-4869-8D39-8511F221562B}" destId="{AB1F8887-EF0A-45B0-93C5-CA8D4B1ECEA1}" srcOrd="6" destOrd="0" presId="urn:microsoft.com/office/officeart/2008/layout/AlternatingHexagons"/>
    <dgm:cxn modelId="{9C4E651F-D2E7-4FC3-A866-7667C0B109AC}" type="presParOf" srcId="{AB1F8887-EF0A-45B0-93C5-CA8D4B1ECEA1}" destId="{FDF01166-8644-4FC3-BB2C-41B4B908E264}" srcOrd="0" destOrd="0" presId="urn:microsoft.com/office/officeart/2008/layout/AlternatingHexagons"/>
    <dgm:cxn modelId="{9DCD1BCA-22F0-422E-A164-349C01953478}" type="presParOf" srcId="{AB1F8887-EF0A-45B0-93C5-CA8D4B1ECEA1}" destId="{1CB47A71-4CD0-4165-A994-A087C341F207}" srcOrd="1" destOrd="0" presId="urn:microsoft.com/office/officeart/2008/layout/AlternatingHexagons"/>
    <dgm:cxn modelId="{FF6A74B4-74DE-4B4D-A6A1-DCDD4CA4B0BF}" type="presParOf" srcId="{AB1F8887-EF0A-45B0-93C5-CA8D4B1ECEA1}" destId="{C9AA123B-BF95-481A-B329-F014785DFB41}" srcOrd="2" destOrd="0" presId="urn:microsoft.com/office/officeart/2008/layout/AlternatingHexagons"/>
    <dgm:cxn modelId="{F6A3ABBD-4FEE-4A19-8797-41FB87A133E2}" type="presParOf" srcId="{AB1F8887-EF0A-45B0-93C5-CA8D4B1ECEA1}" destId="{102349FE-3CCF-4F50-9442-7E2019ECD6A9}" srcOrd="3" destOrd="0" presId="urn:microsoft.com/office/officeart/2008/layout/AlternatingHexagons"/>
    <dgm:cxn modelId="{FAAEB9CC-C9C7-4BC1-BE56-BCD14F8DDF57}" type="presParOf" srcId="{AB1F8887-EF0A-45B0-93C5-CA8D4B1ECEA1}" destId="{8FA38E94-6296-4D62-A3D2-040E9EF0265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D4B218-CA19-4AB7-AC68-2F83693A0D8C}" type="doc">
      <dgm:prSet loTypeId="urn:microsoft.com/office/officeart/2005/8/layout/process1" loCatId="process" qsTypeId="urn:microsoft.com/office/officeart/2005/8/quickstyle/simple1" qsCatId="simple" csTypeId="urn:microsoft.com/office/officeart/2005/8/colors/accent1_2" csCatId="accent1" phldr="1"/>
      <dgm:spPr/>
    </dgm:pt>
    <dgm:pt modelId="{337E0FFC-7B37-48C1-8692-4E264B770052}">
      <dgm:prSet phldrT="[Text]"/>
      <dgm:spPr/>
      <dgm:t>
        <a:bodyPr/>
        <a:lstStyle/>
        <a:p>
          <a:r>
            <a:rPr lang="en-US" dirty="0"/>
            <a:t>Check USCIS for which Visa Bulletin chart applies this month</a:t>
          </a:r>
        </a:p>
      </dgm:t>
    </dgm:pt>
    <dgm:pt modelId="{B6B1D6F6-BE8B-4F51-BC9E-4A4485675059}" type="parTrans" cxnId="{010DF858-58A7-4985-97EA-D040925085A6}">
      <dgm:prSet/>
      <dgm:spPr/>
      <dgm:t>
        <a:bodyPr/>
        <a:lstStyle/>
        <a:p>
          <a:endParaRPr lang="en-US"/>
        </a:p>
      </dgm:t>
    </dgm:pt>
    <dgm:pt modelId="{1DDE05D4-C9FF-4CE1-A81B-E4DF08EDE85A}" type="sibTrans" cxnId="{010DF858-58A7-4985-97EA-D040925085A6}">
      <dgm:prSet/>
      <dgm:spPr/>
      <dgm:t>
        <a:bodyPr/>
        <a:lstStyle/>
        <a:p>
          <a:endParaRPr lang="en-US" dirty="0"/>
        </a:p>
      </dgm:t>
    </dgm:pt>
    <dgm:pt modelId="{D3B6A93D-6974-4773-9BBB-B7794A6DDB07}">
      <dgm:prSet phldrT="[Text]"/>
      <dgm:spPr/>
      <dgm:t>
        <a:bodyPr/>
        <a:lstStyle/>
        <a:p>
          <a:r>
            <a:rPr lang="en-US" dirty="0"/>
            <a:t>Check monthly Dept. of State Visa Bulletin</a:t>
          </a:r>
        </a:p>
      </dgm:t>
    </dgm:pt>
    <dgm:pt modelId="{B382A9AE-2296-4075-962D-A74CDE686EA4}" type="sibTrans" cxnId="{8A6FED94-882E-4DBD-8883-EBB08EFC388A}">
      <dgm:prSet/>
      <dgm:spPr/>
      <dgm:t>
        <a:bodyPr/>
        <a:lstStyle/>
        <a:p>
          <a:endParaRPr lang="en-US"/>
        </a:p>
      </dgm:t>
    </dgm:pt>
    <dgm:pt modelId="{8EFF3F07-1B58-4477-9AC9-DEF5F697A88C}" type="parTrans" cxnId="{8A6FED94-882E-4DBD-8883-EBB08EFC388A}">
      <dgm:prSet/>
      <dgm:spPr/>
      <dgm:t>
        <a:bodyPr/>
        <a:lstStyle/>
        <a:p>
          <a:endParaRPr lang="en-US"/>
        </a:p>
      </dgm:t>
    </dgm:pt>
    <dgm:pt modelId="{DE65AE4F-6C25-40FF-834F-10053D96A448}" type="pres">
      <dgm:prSet presAssocID="{90D4B218-CA19-4AB7-AC68-2F83693A0D8C}" presName="Name0" presStyleCnt="0">
        <dgm:presLayoutVars>
          <dgm:dir/>
          <dgm:resizeHandles val="exact"/>
        </dgm:presLayoutVars>
      </dgm:prSet>
      <dgm:spPr/>
    </dgm:pt>
    <dgm:pt modelId="{2EB98B27-22EE-4C16-95B9-F8F6CFDCCC2E}" type="pres">
      <dgm:prSet presAssocID="{337E0FFC-7B37-48C1-8692-4E264B770052}" presName="node" presStyleLbl="node1" presStyleIdx="0" presStyleCnt="2">
        <dgm:presLayoutVars>
          <dgm:bulletEnabled val="1"/>
        </dgm:presLayoutVars>
      </dgm:prSet>
      <dgm:spPr/>
      <dgm:t>
        <a:bodyPr/>
        <a:lstStyle/>
        <a:p>
          <a:endParaRPr lang="en-US"/>
        </a:p>
      </dgm:t>
    </dgm:pt>
    <dgm:pt modelId="{A5ABAD4E-F0B4-4FEB-9352-FA38EDA6ABB5}" type="pres">
      <dgm:prSet presAssocID="{1DDE05D4-C9FF-4CE1-A81B-E4DF08EDE85A}" presName="sibTrans" presStyleLbl="sibTrans2D1" presStyleIdx="0" presStyleCnt="1"/>
      <dgm:spPr/>
      <dgm:t>
        <a:bodyPr/>
        <a:lstStyle/>
        <a:p>
          <a:endParaRPr lang="en-US"/>
        </a:p>
      </dgm:t>
    </dgm:pt>
    <dgm:pt modelId="{D5AB7A87-05F1-404B-A127-BD33C03F9E38}" type="pres">
      <dgm:prSet presAssocID="{1DDE05D4-C9FF-4CE1-A81B-E4DF08EDE85A}" presName="connectorText" presStyleLbl="sibTrans2D1" presStyleIdx="0" presStyleCnt="1"/>
      <dgm:spPr/>
      <dgm:t>
        <a:bodyPr/>
        <a:lstStyle/>
        <a:p>
          <a:endParaRPr lang="en-US"/>
        </a:p>
      </dgm:t>
    </dgm:pt>
    <dgm:pt modelId="{0CF5C927-B883-4E87-B8C5-569DEE1D3CE0}" type="pres">
      <dgm:prSet presAssocID="{D3B6A93D-6974-4773-9BBB-B7794A6DDB07}" presName="node" presStyleLbl="node1" presStyleIdx="1" presStyleCnt="2" custLinFactNeighborX="20" custLinFactNeighborY="2997">
        <dgm:presLayoutVars>
          <dgm:bulletEnabled val="1"/>
        </dgm:presLayoutVars>
      </dgm:prSet>
      <dgm:spPr/>
      <dgm:t>
        <a:bodyPr/>
        <a:lstStyle/>
        <a:p>
          <a:endParaRPr lang="en-US"/>
        </a:p>
      </dgm:t>
    </dgm:pt>
  </dgm:ptLst>
  <dgm:cxnLst>
    <dgm:cxn modelId="{8A6FED94-882E-4DBD-8883-EBB08EFC388A}" srcId="{90D4B218-CA19-4AB7-AC68-2F83693A0D8C}" destId="{D3B6A93D-6974-4773-9BBB-B7794A6DDB07}" srcOrd="1" destOrd="0" parTransId="{8EFF3F07-1B58-4477-9AC9-DEF5F697A88C}" sibTransId="{B382A9AE-2296-4075-962D-A74CDE686EA4}"/>
    <dgm:cxn modelId="{7E462DCD-5CC0-43CB-8F0F-2C8202CA807F}" type="presOf" srcId="{1DDE05D4-C9FF-4CE1-A81B-E4DF08EDE85A}" destId="{D5AB7A87-05F1-404B-A127-BD33C03F9E38}" srcOrd="1" destOrd="0" presId="urn:microsoft.com/office/officeart/2005/8/layout/process1"/>
    <dgm:cxn modelId="{010DF858-58A7-4985-97EA-D040925085A6}" srcId="{90D4B218-CA19-4AB7-AC68-2F83693A0D8C}" destId="{337E0FFC-7B37-48C1-8692-4E264B770052}" srcOrd="0" destOrd="0" parTransId="{B6B1D6F6-BE8B-4F51-BC9E-4A4485675059}" sibTransId="{1DDE05D4-C9FF-4CE1-A81B-E4DF08EDE85A}"/>
    <dgm:cxn modelId="{CE06A052-E852-4C07-BE36-D70DF16942F4}" type="presOf" srcId="{90D4B218-CA19-4AB7-AC68-2F83693A0D8C}" destId="{DE65AE4F-6C25-40FF-834F-10053D96A448}" srcOrd="0" destOrd="0" presId="urn:microsoft.com/office/officeart/2005/8/layout/process1"/>
    <dgm:cxn modelId="{B54DF79E-0C9F-4796-AE2D-800FE87B21A3}" type="presOf" srcId="{D3B6A93D-6974-4773-9BBB-B7794A6DDB07}" destId="{0CF5C927-B883-4E87-B8C5-569DEE1D3CE0}" srcOrd="0" destOrd="0" presId="urn:microsoft.com/office/officeart/2005/8/layout/process1"/>
    <dgm:cxn modelId="{558C2795-4AAC-4239-8139-C038205CC36F}" type="presOf" srcId="{337E0FFC-7B37-48C1-8692-4E264B770052}" destId="{2EB98B27-22EE-4C16-95B9-F8F6CFDCCC2E}" srcOrd="0" destOrd="0" presId="urn:microsoft.com/office/officeart/2005/8/layout/process1"/>
    <dgm:cxn modelId="{DE07418B-2D3B-49D5-9A45-73008F05A313}" type="presOf" srcId="{1DDE05D4-C9FF-4CE1-A81B-E4DF08EDE85A}" destId="{A5ABAD4E-F0B4-4FEB-9352-FA38EDA6ABB5}" srcOrd="0" destOrd="0" presId="urn:microsoft.com/office/officeart/2005/8/layout/process1"/>
    <dgm:cxn modelId="{BEF3DDFD-8AB0-4754-8DAC-A795D75377A7}" type="presParOf" srcId="{DE65AE4F-6C25-40FF-834F-10053D96A448}" destId="{2EB98B27-22EE-4C16-95B9-F8F6CFDCCC2E}" srcOrd="0" destOrd="0" presId="urn:microsoft.com/office/officeart/2005/8/layout/process1"/>
    <dgm:cxn modelId="{EB54D8CD-037F-4C28-B181-CAADB9FD9F4D}" type="presParOf" srcId="{DE65AE4F-6C25-40FF-834F-10053D96A448}" destId="{A5ABAD4E-F0B4-4FEB-9352-FA38EDA6ABB5}" srcOrd="1" destOrd="0" presId="urn:microsoft.com/office/officeart/2005/8/layout/process1"/>
    <dgm:cxn modelId="{A5E3F76E-2457-44E2-9EA8-A0DDC04A6E7B}" type="presParOf" srcId="{A5ABAD4E-F0B4-4FEB-9352-FA38EDA6ABB5}" destId="{D5AB7A87-05F1-404B-A127-BD33C03F9E38}" srcOrd="0" destOrd="0" presId="urn:microsoft.com/office/officeart/2005/8/layout/process1"/>
    <dgm:cxn modelId="{D5F9D8D8-A5FA-403F-812D-31DA94B41FF3}" type="presParOf" srcId="{DE65AE4F-6C25-40FF-834F-10053D96A448}" destId="{0CF5C927-B883-4E87-B8C5-569DEE1D3CE0}"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655F2D-91CC-4F58-AF7E-C34DDB03584B}"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08CDEB27-9A54-4F83-B2B1-917A31FFD7AD}">
      <dgm:prSet phldrT="[Text]"/>
      <dgm:spPr/>
      <dgm:t>
        <a:bodyPr/>
        <a:lstStyle/>
        <a:p>
          <a:r>
            <a:rPr lang="en-US" dirty="0"/>
            <a:t>Final Action Date</a:t>
          </a:r>
        </a:p>
      </dgm:t>
    </dgm:pt>
    <dgm:pt modelId="{AD370877-E778-4D4D-9362-DBAEAFD317AA}" type="parTrans" cxnId="{4B67D960-9CB6-44A3-A52E-1E3DB5B3C0AF}">
      <dgm:prSet/>
      <dgm:spPr/>
      <dgm:t>
        <a:bodyPr/>
        <a:lstStyle/>
        <a:p>
          <a:endParaRPr lang="en-US"/>
        </a:p>
      </dgm:t>
    </dgm:pt>
    <dgm:pt modelId="{97AAB8C1-EE55-404F-8C5D-7C1E04BDEA9E}" type="sibTrans" cxnId="{4B67D960-9CB6-44A3-A52E-1E3DB5B3C0AF}">
      <dgm:prSet/>
      <dgm:spPr/>
      <dgm:t>
        <a:bodyPr/>
        <a:lstStyle/>
        <a:p>
          <a:endParaRPr lang="en-US"/>
        </a:p>
      </dgm:t>
    </dgm:pt>
    <dgm:pt modelId="{9FE423D3-E77C-40F4-8B5D-D5F8E13A96A1}">
      <dgm:prSet phldrT="[Text]"/>
      <dgm:spPr/>
      <dgm:t>
        <a:bodyPr/>
        <a:lstStyle/>
        <a:p>
          <a:r>
            <a:rPr lang="en-US" dirty="0"/>
            <a:t>Filing Date</a:t>
          </a:r>
        </a:p>
      </dgm:t>
    </dgm:pt>
    <dgm:pt modelId="{EF417725-C2E1-4EEC-BD39-7508B644B0D5}" type="parTrans" cxnId="{294B42DA-83D8-48C0-9E20-1AC862B73B52}">
      <dgm:prSet/>
      <dgm:spPr/>
      <dgm:t>
        <a:bodyPr/>
        <a:lstStyle/>
        <a:p>
          <a:endParaRPr lang="en-US"/>
        </a:p>
      </dgm:t>
    </dgm:pt>
    <dgm:pt modelId="{29EC095B-B785-4FCE-9981-1E609A7585A6}" type="sibTrans" cxnId="{294B42DA-83D8-48C0-9E20-1AC862B73B52}">
      <dgm:prSet/>
      <dgm:spPr/>
      <dgm:t>
        <a:bodyPr/>
        <a:lstStyle/>
        <a:p>
          <a:endParaRPr lang="en-US"/>
        </a:p>
      </dgm:t>
    </dgm:pt>
    <dgm:pt modelId="{E0B5D597-6C82-4855-B4EC-B9EFC636EF99}" type="pres">
      <dgm:prSet presAssocID="{58655F2D-91CC-4F58-AF7E-C34DDB03584B}" presName="compositeShape" presStyleCnt="0">
        <dgm:presLayoutVars>
          <dgm:chMax val="2"/>
          <dgm:dir/>
          <dgm:resizeHandles val="exact"/>
        </dgm:presLayoutVars>
      </dgm:prSet>
      <dgm:spPr/>
      <dgm:t>
        <a:bodyPr/>
        <a:lstStyle/>
        <a:p>
          <a:endParaRPr lang="en-US"/>
        </a:p>
      </dgm:t>
    </dgm:pt>
    <dgm:pt modelId="{BBB9B015-0D6A-4F67-A566-F524823EB40C}" type="pres">
      <dgm:prSet presAssocID="{58655F2D-91CC-4F58-AF7E-C34DDB03584B}" presName="ribbon" presStyleLbl="node1" presStyleIdx="0" presStyleCnt="1" custAng="20225452" custScaleX="84816" custScaleY="62328" custLinFactNeighborX="-927" custLinFactNeighborY="-6649"/>
      <dgm:spPr>
        <a:solidFill>
          <a:schemeClr val="accent1"/>
        </a:solidFill>
      </dgm:spPr>
      <dgm:t>
        <a:bodyPr/>
        <a:lstStyle/>
        <a:p>
          <a:endParaRPr lang="en-US"/>
        </a:p>
      </dgm:t>
    </dgm:pt>
    <dgm:pt modelId="{A65DBB2E-C5DD-49CF-81E2-247BAD93E5CB}" type="pres">
      <dgm:prSet presAssocID="{58655F2D-91CC-4F58-AF7E-C34DDB03584B}" presName="leftArrowText" presStyleLbl="node1" presStyleIdx="0" presStyleCnt="1" custAng="20303138" custLinFactNeighborX="6502" custLinFactNeighborY="33783">
        <dgm:presLayoutVars>
          <dgm:chMax val="0"/>
          <dgm:bulletEnabled val="1"/>
        </dgm:presLayoutVars>
      </dgm:prSet>
      <dgm:spPr/>
      <dgm:t>
        <a:bodyPr/>
        <a:lstStyle/>
        <a:p>
          <a:endParaRPr lang="en-US"/>
        </a:p>
      </dgm:t>
    </dgm:pt>
    <dgm:pt modelId="{516F7179-EEDF-46B4-B0EA-EBDAFEC636E7}" type="pres">
      <dgm:prSet presAssocID="{58655F2D-91CC-4F58-AF7E-C34DDB03584B}" presName="rightArrowText" presStyleLbl="node1" presStyleIdx="0" presStyleCnt="1" custAng="20327157" custLinFactNeighborX="-11356" custLinFactNeighborY="-53113">
        <dgm:presLayoutVars>
          <dgm:chMax val="0"/>
          <dgm:bulletEnabled val="1"/>
        </dgm:presLayoutVars>
      </dgm:prSet>
      <dgm:spPr/>
      <dgm:t>
        <a:bodyPr/>
        <a:lstStyle/>
        <a:p>
          <a:endParaRPr lang="en-US"/>
        </a:p>
      </dgm:t>
    </dgm:pt>
  </dgm:ptLst>
  <dgm:cxnLst>
    <dgm:cxn modelId="{294B42DA-83D8-48C0-9E20-1AC862B73B52}" srcId="{58655F2D-91CC-4F58-AF7E-C34DDB03584B}" destId="{9FE423D3-E77C-40F4-8B5D-D5F8E13A96A1}" srcOrd="1" destOrd="0" parTransId="{EF417725-C2E1-4EEC-BD39-7508B644B0D5}" sibTransId="{29EC095B-B785-4FCE-9981-1E609A7585A6}"/>
    <dgm:cxn modelId="{C89F29AD-7B49-4587-8980-CC56540B06DE}" type="presOf" srcId="{9FE423D3-E77C-40F4-8B5D-D5F8E13A96A1}" destId="{516F7179-EEDF-46B4-B0EA-EBDAFEC636E7}" srcOrd="0" destOrd="0" presId="urn:microsoft.com/office/officeart/2005/8/layout/arrow6"/>
    <dgm:cxn modelId="{A0BB043E-F174-40F3-82DB-9639F97FF78B}" type="presOf" srcId="{58655F2D-91CC-4F58-AF7E-C34DDB03584B}" destId="{E0B5D597-6C82-4855-B4EC-B9EFC636EF99}" srcOrd="0" destOrd="0" presId="urn:microsoft.com/office/officeart/2005/8/layout/arrow6"/>
    <dgm:cxn modelId="{4B67D960-9CB6-44A3-A52E-1E3DB5B3C0AF}" srcId="{58655F2D-91CC-4F58-AF7E-C34DDB03584B}" destId="{08CDEB27-9A54-4F83-B2B1-917A31FFD7AD}" srcOrd="0" destOrd="0" parTransId="{AD370877-E778-4D4D-9362-DBAEAFD317AA}" sibTransId="{97AAB8C1-EE55-404F-8C5D-7C1E04BDEA9E}"/>
    <dgm:cxn modelId="{D81E5B5E-E444-4D81-9772-0235318E62F3}" type="presOf" srcId="{08CDEB27-9A54-4F83-B2B1-917A31FFD7AD}" destId="{A65DBB2E-C5DD-49CF-81E2-247BAD93E5CB}" srcOrd="0" destOrd="0" presId="urn:microsoft.com/office/officeart/2005/8/layout/arrow6"/>
    <dgm:cxn modelId="{669577C9-9BD2-40AF-B195-6F159A04AEA2}" type="presParOf" srcId="{E0B5D597-6C82-4855-B4EC-B9EFC636EF99}" destId="{BBB9B015-0D6A-4F67-A566-F524823EB40C}" srcOrd="0" destOrd="0" presId="urn:microsoft.com/office/officeart/2005/8/layout/arrow6"/>
    <dgm:cxn modelId="{1112A37E-1F71-44F6-90B6-58F0F4E0519E}" type="presParOf" srcId="{E0B5D597-6C82-4855-B4EC-B9EFC636EF99}" destId="{A65DBB2E-C5DD-49CF-81E2-247BAD93E5CB}" srcOrd="1" destOrd="0" presId="urn:microsoft.com/office/officeart/2005/8/layout/arrow6"/>
    <dgm:cxn modelId="{0A564510-DA3E-4013-8E6C-C60274A802AE}" type="presParOf" srcId="{E0B5D597-6C82-4855-B4EC-B9EFC636EF99}" destId="{516F7179-EEDF-46B4-B0EA-EBDAFEC636E7}"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98F9E64-6B94-43EE-B61D-D458E7769F6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0ECECD5-4A3C-4B9F-8967-4F0428E4BEB7}">
      <dgm:prSet phldrT="[Text]"/>
      <dgm:spPr/>
      <dgm:t>
        <a:bodyPr/>
        <a:lstStyle/>
        <a:p>
          <a:r>
            <a:rPr lang="en-US" dirty="0" smtClean="0"/>
            <a:t>Filed Concurrently (affirmative and current)</a:t>
          </a:r>
          <a:endParaRPr lang="en-US" dirty="0"/>
        </a:p>
      </dgm:t>
    </dgm:pt>
    <dgm:pt modelId="{6EA72AEE-7D75-4ECF-842C-27E9BADCC143}" type="parTrans" cxnId="{1CCA840E-5595-4AFE-A4C2-6BA2A95B7524}">
      <dgm:prSet/>
      <dgm:spPr/>
      <dgm:t>
        <a:bodyPr/>
        <a:lstStyle/>
        <a:p>
          <a:endParaRPr lang="en-US"/>
        </a:p>
      </dgm:t>
    </dgm:pt>
    <dgm:pt modelId="{B9BC3E01-60B0-472A-B209-6685BB4893F7}" type="sibTrans" cxnId="{1CCA840E-5595-4AFE-A4C2-6BA2A95B7524}">
      <dgm:prSet/>
      <dgm:spPr/>
      <dgm:t>
        <a:bodyPr/>
        <a:lstStyle/>
        <a:p>
          <a:endParaRPr lang="en-US"/>
        </a:p>
      </dgm:t>
    </dgm:pt>
    <dgm:pt modelId="{04BA550B-95EC-463C-97DB-B140CCFFB984}">
      <dgm:prSet phldrT="[Text]"/>
      <dgm:spPr/>
      <dgm:t>
        <a:bodyPr/>
        <a:lstStyle/>
        <a:p>
          <a:r>
            <a:rPr lang="en-US" dirty="0" smtClean="0"/>
            <a:t>Two-Step Filing </a:t>
          </a:r>
        </a:p>
        <a:p>
          <a:r>
            <a:rPr lang="en-US" dirty="0" smtClean="0"/>
            <a:t>(defensive or retrogressed)</a:t>
          </a:r>
          <a:endParaRPr lang="en-US" dirty="0"/>
        </a:p>
      </dgm:t>
    </dgm:pt>
    <dgm:pt modelId="{E7EE487C-C504-4B8A-AEFE-ABFDEF21FA9C}" type="parTrans" cxnId="{8764E91B-0E9B-4AE6-A3C1-C54539886A8E}">
      <dgm:prSet/>
      <dgm:spPr/>
      <dgm:t>
        <a:bodyPr/>
        <a:lstStyle/>
        <a:p>
          <a:endParaRPr lang="en-US"/>
        </a:p>
      </dgm:t>
    </dgm:pt>
    <dgm:pt modelId="{0BAF10C6-71A9-4968-A682-A8BFF61C9AE8}" type="sibTrans" cxnId="{8764E91B-0E9B-4AE6-A3C1-C54539886A8E}">
      <dgm:prSet/>
      <dgm:spPr/>
      <dgm:t>
        <a:bodyPr/>
        <a:lstStyle/>
        <a:p>
          <a:endParaRPr lang="en-US"/>
        </a:p>
      </dgm:t>
    </dgm:pt>
    <dgm:pt modelId="{2084EA42-26C2-4D68-A41C-52446C28E9CF}">
      <dgm:prSet phldrT="[Text]" custT="1"/>
      <dgm:spPr/>
      <dgm:t>
        <a:bodyPr/>
        <a:lstStyle/>
        <a:p>
          <a:r>
            <a:rPr lang="en-US" sz="1600" b="1" u="sng" dirty="0" smtClean="0"/>
            <a:t>Step 1</a:t>
          </a:r>
          <a:endParaRPr lang="en-US" sz="1600" b="1" dirty="0"/>
        </a:p>
      </dgm:t>
    </dgm:pt>
    <dgm:pt modelId="{32B30183-A907-4B3E-8DAD-C7CC3DB08895}" type="parTrans" cxnId="{C070730D-53AB-47EF-B746-14C99F8AB186}">
      <dgm:prSet/>
      <dgm:spPr/>
      <dgm:t>
        <a:bodyPr/>
        <a:lstStyle/>
        <a:p>
          <a:endParaRPr lang="en-US"/>
        </a:p>
      </dgm:t>
    </dgm:pt>
    <dgm:pt modelId="{9C28E01B-ABB3-46C3-8A9B-53FFBD8CA135}" type="sibTrans" cxnId="{C070730D-53AB-47EF-B746-14C99F8AB186}">
      <dgm:prSet/>
      <dgm:spPr/>
      <dgm:t>
        <a:bodyPr/>
        <a:lstStyle/>
        <a:p>
          <a:endParaRPr lang="en-US"/>
        </a:p>
      </dgm:t>
    </dgm:pt>
    <dgm:pt modelId="{6D249D4A-0481-4153-8390-63D58828977A}">
      <dgm:prSet custT="1"/>
      <dgm:spPr/>
      <dgm:t>
        <a:bodyPr/>
        <a:lstStyle/>
        <a:p>
          <a:r>
            <a:rPr lang="en-US" sz="1800" dirty="0" smtClean="0"/>
            <a:t>G-28</a:t>
          </a:r>
          <a:endParaRPr lang="en-US" sz="1800" dirty="0"/>
        </a:p>
      </dgm:t>
    </dgm:pt>
    <dgm:pt modelId="{3A17C5E3-25C7-483A-83A7-6898C6D3101D}" type="parTrans" cxnId="{89574B10-6C37-4BFB-86D6-DE80D1383408}">
      <dgm:prSet/>
      <dgm:spPr/>
      <dgm:t>
        <a:bodyPr/>
        <a:lstStyle/>
        <a:p>
          <a:endParaRPr lang="en-US"/>
        </a:p>
      </dgm:t>
    </dgm:pt>
    <dgm:pt modelId="{5053B62F-F94D-4E19-BE79-286B02B8C506}" type="sibTrans" cxnId="{89574B10-6C37-4BFB-86D6-DE80D1383408}">
      <dgm:prSet/>
      <dgm:spPr/>
      <dgm:t>
        <a:bodyPr/>
        <a:lstStyle/>
        <a:p>
          <a:endParaRPr lang="en-US"/>
        </a:p>
      </dgm:t>
    </dgm:pt>
    <dgm:pt modelId="{1F3AC46A-0D86-48FB-B1C1-EAFA2D102C5A}">
      <dgm:prSet custT="1"/>
      <dgm:spPr/>
      <dgm:t>
        <a:bodyPr/>
        <a:lstStyle/>
        <a:p>
          <a:r>
            <a:rPr lang="en-US" sz="1800" dirty="0" smtClean="0"/>
            <a:t>G-1145</a:t>
          </a:r>
          <a:endParaRPr lang="en-US" sz="1800" dirty="0"/>
        </a:p>
      </dgm:t>
    </dgm:pt>
    <dgm:pt modelId="{F18A9B05-1B71-4717-894B-832A5AE8B728}" type="parTrans" cxnId="{A7959FB9-6366-4AC6-8C50-5A1058E5E530}">
      <dgm:prSet/>
      <dgm:spPr/>
      <dgm:t>
        <a:bodyPr/>
        <a:lstStyle/>
        <a:p>
          <a:endParaRPr lang="en-US"/>
        </a:p>
      </dgm:t>
    </dgm:pt>
    <dgm:pt modelId="{17DCC9CA-968B-4832-B93E-12AE9070038D}" type="sibTrans" cxnId="{A7959FB9-6366-4AC6-8C50-5A1058E5E530}">
      <dgm:prSet/>
      <dgm:spPr/>
      <dgm:t>
        <a:bodyPr/>
        <a:lstStyle/>
        <a:p>
          <a:endParaRPr lang="en-US"/>
        </a:p>
      </dgm:t>
    </dgm:pt>
    <dgm:pt modelId="{97CE2AE5-57A1-42AA-AB98-6E0C56BEEEE5}">
      <dgm:prSet custT="1"/>
      <dgm:spPr/>
      <dgm:t>
        <a:bodyPr/>
        <a:lstStyle/>
        <a:p>
          <a:r>
            <a:rPr lang="en-US" sz="1800" dirty="0" smtClean="0"/>
            <a:t>I-360</a:t>
          </a:r>
          <a:endParaRPr lang="en-US" sz="1800" dirty="0"/>
        </a:p>
      </dgm:t>
    </dgm:pt>
    <dgm:pt modelId="{6D9C1FEB-3072-4F38-9875-1FB063C19F33}" type="parTrans" cxnId="{1D236C89-5A0B-4525-A375-DBDE763929A7}">
      <dgm:prSet/>
      <dgm:spPr/>
      <dgm:t>
        <a:bodyPr/>
        <a:lstStyle/>
        <a:p>
          <a:endParaRPr lang="en-US"/>
        </a:p>
      </dgm:t>
    </dgm:pt>
    <dgm:pt modelId="{224C3FF5-D91E-4B75-9B95-D8592C65BBA7}" type="sibTrans" cxnId="{1D236C89-5A0B-4525-A375-DBDE763929A7}">
      <dgm:prSet/>
      <dgm:spPr/>
      <dgm:t>
        <a:bodyPr/>
        <a:lstStyle/>
        <a:p>
          <a:endParaRPr lang="en-US"/>
        </a:p>
      </dgm:t>
    </dgm:pt>
    <dgm:pt modelId="{A083D8F3-B004-47A5-9180-68E6D214F2A5}">
      <dgm:prSet custT="1"/>
      <dgm:spPr/>
      <dgm:t>
        <a:bodyPr/>
        <a:lstStyle/>
        <a:p>
          <a:r>
            <a:rPr lang="en-US" sz="1800" dirty="0" smtClean="0"/>
            <a:t>I-485</a:t>
          </a:r>
          <a:endParaRPr lang="en-US" sz="1800" dirty="0"/>
        </a:p>
      </dgm:t>
    </dgm:pt>
    <dgm:pt modelId="{3C2301E7-9E95-4A44-879B-D64B0FBF291E}" type="parTrans" cxnId="{48D99740-74FD-4350-94A9-795F7D3487D3}">
      <dgm:prSet/>
      <dgm:spPr/>
      <dgm:t>
        <a:bodyPr/>
        <a:lstStyle/>
        <a:p>
          <a:endParaRPr lang="en-US"/>
        </a:p>
      </dgm:t>
    </dgm:pt>
    <dgm:pt modelId="{08FD4FF5-74BB-47AE-B5A7-8DFF5580B14E}" type="sibTrans" cxnId="{48D99740-74FD-4350-94A9-795F7D3487D3}">
      <dgm:prSet/>
      <dgm:spPr/>
      <dgm:t>
        <a:bodyPr/>
        <a:lstStyle/>
        <a:p>
          <a:endParaRPr lang="en-US"/>
        </a:p>
      </dgm:t>
    </dgm:pt>
    <dgm:pt modelId="{DA11DF33-4AB5-4867-A972-12FFA59E9605}">
      <dgm:prSet custT="1"/>
      <dgm:spPr/>
      <dgm:t>
        <a:bodyPr/>
        <a:lstStyle/>
        <a:p>
          <a:r>
            <a:rPr lang="en-US" sz="1800" dirty="0" smtClean="0"/>
            <a:t>I-765</a:t>
          </a:r>
          <a:endParaRPr lang="en-US" sz="1800" dirty="0"/>
        </a:p>
      </dgm:t>
    </dgm:pt>
    <dgm:pt modelId="{2C0518BD-13DE-4986-864C-91090B191377}" type="parTrans" cxnId="{282BBE09-C2EE-4055-A375-C05F367441EC}">
      <dgm:prSet/>
      <dgm:spPr/>
      <dgm:t>
        <a:bodyPr/>
        <a:lstStyle/>
        <a:p>
          <a:endParaRPr lang="en-US"/>
        </a:p>
      </dgm:t>
    </dgm:pt>
    <dgm:pt modelId="{BE2D62F5-D16C-42A8-9D03-3070917C7C0F}" type="sibTrans" cxnId="{282BBE09-C2EE-4055-A375-C05F367441EC}">
      <dgm:prSet/>
      <dgm:spPr/>
      <dgm:t>
        <a:bodyPr/>
        <a:lstStyle/>
        <a:p>
          <a:endParaRPr lang="en-US"/>
        </a:p>
      </dgm:t>
    </dgm:pt>
    <dgm:pt modelId="{446A72D9-2A6E-4C51-98D0-6E2975F8348F}">
      <dgm:prSet custT="1"/>
      <dgm:spPr/>
      <dgm:t>
        <a:bodyPr/>
        <a:lstStyle/>
        <a:p>
          <a:r>
            <a:rPr lang="en-US" sz="1800" dirty="0" smtClean="0"/>
            <a:t>I-912</a:t>
          </a:r>
          <a:endParaRPr lang="en-US" sz="1800" dirty="0"/>
        </a:p>
      </dgm:t>
    </dgm:pt>
    <dgm:pt modelId="{17A6436B-2EAB-47FF-AD1D-504F1F2DC4AA}" type="parTrans" cxnId="{A09D27B6-837F-45E3-A5F0-A7D9D989343E}">
      <dgm:prSet/>
      <dgm:spPr/>
      <dgm:t>
        <a:bodyPr/>
        <a:lstStyle/>
        <a:p>
          <a:endParaRPr lang="en-US"/>
        </a:p>
      </dgm:t>
    </dgm:pt>
    <dgm:pt modelId="{D07DC18D-74DA-4652-AD7E-D0EF7F23C38B}" type="sibTrans" cxnId="{A09D27B6-837F-45E3-A5F0-A7D9D989343E}">
      <dgm:prSet/>
      <dgm:spPr/>
      <dgm:t>
        <a:bodyPr/>
        <a:lstStyle/>
        <a:p>
          <a:endParaRPr lang="en-US"/>
        </a:p>
      </dgm:t>
    </dgm:pt>
    <dgm:pt modelId="{5DD554DE-B8FE-4930-8808-DF90994EC100}">
      <dgm:prSet custT="1"/>
      <dgm:spPr/>
      <dgm:t>
        <a:bodyPr/>
        <a:lstStyle/>
        <a:p>
          <a:r>
            <a:rPr lang="en-US" sz="1800" dirty="0" smtClean="0"/>
            <a:t>I-693 (sealed) – can wait for RFE </a:t>
          </a:r>
          <a:endParaRPr lang="en-US" sz="1800" dirty="0"/>
        </a:p>
      </dgm:t>
    </dgm:pt>
    <dgm:pt modelId="{A3975783-7DF8-4681-9B64-76E01CC6C0EF}" type="parTrans" cxnId="{4773AD59-AE23-4E26-9F6E-615E61935FDE}">
      <dgm:prSet/>
      <dgm:spPr/>
      <dgm:t>
        <a:bodyPr/>
        <a:lstStyle/>
        <a:p>
          <a:endParaRPr lang="en-US"/>
        </a:p>
      </dgm:t>
    </dgm:pt>
    <dgm:pt modelId="{79824F4A-4463-4508-9E0D-36B151BA799A}" type="sibTrans" cxnId="{4773AD59-AE23-4E26-9F6E-615E61935FDE}">
      <dgm:prSet/>
      <dgm:spPr/>
      <dgm:t>
        <a:bodyPr/>
        <a:lstStyle/>
        <a:p>
          <a:endParaRPr lang="en-US"/>
        </a:p>
      </dgm:t>
    </dgm:pt>
    <dgm:pt modelId="{CF011489-604F-4905-AB41-ABB63F14FD65}">
      <dgm:prSet custT="1"/>
      <dgm:spPr/>
      <dgm:t>
        <a:bodyPr/>
        <a:lstStyle/>
        <a:p>
          <a:r>
            <a:rPr lang="en-US" sz="1700" dirty="0" smtClean="0"/>
            <a:t>G-28</a:t>
          </a:r>
          <a:endParaRPr lang="en-US" sz="1700" dirty="0"/>
        </a:p>
      </dgm:t>
    </dgm:pt>
    <dgm:pt modelId="{68E68FF2-984C-4C77-907A-8127D8F40301}" type="parTrans" cxnId="{0984FEB1-2111-4439-B134-52E6EA9F3BDF}">
      <dgm:prSet/>
      <dgm:spPr/>
      <dgm:t>
        <a:bodyPr/>
        <a:lstStyle/>
        <a:p>
          <a:endParaRPr lang="en-US"/>
        </a:p>
      </dgm:t>
    </dgm:pt>
    <dgm:pt modelId="{3E2026FA-6BB8-4380-AB8E-187AD51549F4}" type="sibTrans" cxnId="{0984FEB1-2111-4439-B134-52E6EA9F3BDF}">
      <dgm:prSet/>
      <dgm:spPr/>
      <dgm:t>
        <a:bodyPr/>
        <a:lstStyle/>
        <a:p>
          <a:endParaRPr lang="en-US"/>
        </a:p>
      </dgm:t>
    </dgm:pt>
    <dgm:pt modelId="{CF434469-4BBA-43FE-808F-75187A63540E}">
      <dgm:prSet custT="1"/>
      <dgm:spPr/>
      <dgm:t>
        <a:bodyPr/>
        <a:lstStyle/>
        <a:p>
          <a:r>
            <a:rPr lang="en-US" sz="1600" dirty="0" smtClean="0"/>
            <a:t>G-1145</a:t>
          </a:r>
          <a:endParaRPr lang="en-US" sz="1600" dirty="0"/>
        </a:p>
      </dgm:t>
    </dgm:pt>
    <dgm:pt modelId="{91111C4B-8D53-4C25-862F-37CA436438DA}" type="parTrans" cxnId="{CFC48334-0985-4695-8368-222BD63E33BB}">
      <dgm:prSet/>
      <dgm:spPr/>
      <dgm:t>
        <a:bodyPr/>
        <a:lstStyle/>
        <a:p>
          <a:endParaRPr lang="en-US"/>
        </a:p>
      </dgm:t>
    </dgm:pt>
    <dgm:pt modelId="{75E2EAFA-BC5E-4F50-940E-1452A7A0C159}" type="sibTrans" cxnId="{CFC48334-0985-4695-8368-222BD63E33BB}">
      <dgm:prSet/>
      <dgm:spPr/>
      <dgm:t>
        <a:bodyPr/>
        <a:lstStyle/>
        <a:p>
          <a:endParaRPr lang="en-US"/>
        </a:p>
      </dgm:t>
    </dgm:pt>
    <dgm:pt modelId="{A826F10A-2ADB-4451-B07F-E57435329146}">
      <dgm:prSet custT="1"/>
      <dgm:spPr/>
      <dgm:t>
        <a:bodyPr/>
        <a:lstStyle/>
        <a:p>
          <a:r>
            <a:rPr lang="en-US" sz="1600" dirty="0" smtClean="0"/>
            <a:t>I-360</a:t>
          </a:r>
          <a:endParaRPr lang="en-US" sz="1600" dirty="0"/>
        </a:p>
      </dgm:t>
    </dgm:pt>
    <dgm:pt modelId="{9338B4AB-D8D6-4C10-84AD-0CF073370870}" type="parTrans" cxnId="{0149FBC1-0CE9-40E9-B907-7B2D60A42552}">
      <dgm:prSet/>
      <dgm:spPr/>
      <dgm:t>
        <a:bodyPr/>
        <a:lstStyle/>
        <a:p>
          <a:endParaRPr lang="en-US"/>
        </a:p>
      </dgm:t>
    </dgm:pt>
    <dgm:pt modelId="{8C4A8460-E0DE-4B7F-AEC0-A5E1F558E26F}" type="sibTrans" cxnId="{0149FBC1-0CE9-40E9-B907-7B2D60A42552}">
      <dgm:prSet/>
      <dgm:spPr/>
      <dgm:t>
        <a:bodyPr/>
        <a:lstStyle/>
        <a:p>
          <a:endParaRPr lang="en-US"/>
        </a:p>
      </dgm:t>
    </dgm:pt>
    <dgm:pt modelId="{5B7D3217-0602-4D64-980B-8401A3E597DF}">
      <dgm:prSet custT="1"/>
      <dgm:spPr/>
      <dgm:t>
        <a:bodyPr/>
        <a:lstStyle/>
        <a:p>
          <a:r>
            <a:rPr lang="en-US" sz="1600" b="1" u="sng" dirty="0" smtClean="0"/>
            <a:t>Step 2</a:t>
          </a:r>
          <a:endParaRPr lang="en-US" sz="1600" b="1" u="sng" dirty="0"/>
        </a:p>
      </dgm:t>
    </dgm:pt>
    <dgm:pt modelId="{B5FD167D-2FB5-468C-9029-91EABA32DC69}" type="parTrans" cxnId="{264BA44C-BD48-4161-B9CD-CB52C301A73F}">
      <dgm:prSet/>
      <dgm:spPr/>
      <dgm:t>
        <a:bodyPr/>
        <a:lstStyle/>
        <a:p>
          <a:endParaRPr lang="en-US"/>
        </a:p>
      </dgm:t>
    </dgm:pt>
    <dgm:pt modelId="{DA80E1D7-DE2F-411F-BC99-6AEC261B484D}" type="sibTrans" cxnId="{264BA44C-BD48-4161-B9CD-CB52C301A73F}">
      <dgm:prSet/>
      <dgm:spPr/>
      <dgm:t>
        <a:bodyPr/>
        <a:lstStyle/>
        <a:p>
          <a:endParaRPr lang="en-US"/>
        </a:p>
      </dgm:t>
    </dgm:pt>
    <dgm:pt modelId="{A25B6B28-B998-4029-ADCA-A3207CFECFF2}">
      <dgm:prSet custT="1"/>
      <dgm:spPr/>
      <dgm:t>
        <a:bodyPr/>
        <a:lstStyle/>
        <a:p>
          <a:r>
            <a:rPr lang="en-US" sz="1600" dirty="0" smtClean="0"/>
            <a:t>G-28</a:t>
          </a:r>
          <a:endParaRPr lang="en-US" sz="1600" dirty="0"/>
        </a:p>
      </dgm:t>
    </dgm:pt>
    <dgm:pt modelId="{B8BE3694-9F4A-464A-8089-18F0CDD99650}" type="parTrans" cxnId="{61CBC52F-949E-4AD3-961D-C7B1C0813817}">
      <dgm:prSet/>
      <dgm:spPr/>
      <dgm:t>
        <a:bodyPr/>
        <a:lstStyle/>
        <a:p>
          <a:endParaRPr lang="en-US"/>
        </a:p>
      </dgm:t>
    </dgm:pt>
    <dgm:pt modelId="{D7819C62-7A42-44CE-BD4F-E99232E041AE}" type="sibTrans" cxnId="{61CBC52F-949E-4AD3-961D-C7B1C0813817}">
      <dgm:prSet/>
      <dgm:spPr/>
      <dgm:t>
        <a:bodyPr/>
        <a:lstStyle/>
        <a:p>
          <a:endParaRPr lang="en-US"/>
        </a:p>
      </dgm:t>
    </dgm:pt>
    <dgm:pt modelId="{C1477C85-F7FF-41A9-BD95-CEC6FC0F49D4}">
      <dgm:prSet custT="1"/>
      <dgm:spPr/>
      <dgm:t>
        <a:bodyPr/>
        <a:lstStyle/>
        <a:p>
          <a:r>
            <a:rPr lang="en-US" sz="1600" dirty="0" smtClean="0"/>
            <a:t>G-1145</a:t>
          </a:r>
          <a:endParaRPr lang="en-US" sz="1600" dirty="0"/>
        </a:p>
      </dgm:t>
    </dgm:pt>
    <dgm:pt modelId="{D4015578-CC45-4F41-AF07-AEB777C4FE0E}" type="parTrans" cxnId="{9B94D936-B00C-4F10-A83C-9A6CA84A6017}">
      <dgm:prSet/>
      <dgm:spPr/>
      <dgm:t>
        <a:bodyPr/>
        <a:lstStyle/>
        <a:p>
          <a:endParaRPr lang="en-US"/>
        </a:p>
      </dgm:t>
    </dgm:pt>
    <dgm:pt modelId="{CE63FE35-9F40-4DDC-8F60-2FF832E9FDC5}" type="sibTrans" cxnId="{9B94D936-B00C-4F10-A83C-9A6CA84A6017}">
      <dgm:prSet/>
      <dgm:spPr/>
      <dgm:t>
        <a:bodyPr/>
        <a:lstStyle/>
        <a:p>
          <a:endParaRPr lang="en-US"/>
        </a:p>
      </dgm:t>
    </dgm:pt>
    <dgm:pt modelId="{345F293C-3CAE-4DB2-A9D2-4D0B0BA21DEE}">
      <dgm:prSet custT="1"/>
      <dgm:spPr/>
      <dgm:t>
        <a:bodyPr/>
        <a:lstStyle/>
        <a:p>
          <a:r>
            <a:rPr lang="en-US" sz="1600" dirty="0" smtClean="0"/>
            <a:t>I-485</a:t>
          </a:r>
          <a:endParaRPr lang="en-US" sz="1600" dirty="0"/>
        </a:p>
      </dgm:t>
    </dgm:pt>
    <dgm:pt modelId="{C44AF8E7-BFCD-4E3A-B043-D6CD1F363210}" type="parTrans" cxnId="{172BE362-160E-45A7-B6CF-26E5027C4468}">
      <dgm:prSet/>
      <dgm:spPr/>
      <dgm:t>
        <a:bodyPr/>
        <a:lstStyle/>
        <a:p>
          <a:endParaRPr lang="en-US"/>
        </a:p>
      </dgm:t>
    </dgm:pt>
    <dgm:pt modelId="{50E50A17-83E2-42E6-AA1C-6CA0C36720B1}" type="sibTrans" cxnId="{172BE362-160E-45A7-B6CF-26E5027C4468}">
      <dgm:prSet/>
      <dgm:spPr/>
      <dgm:t>
        <a:bodyPr/>
        <a:lstStyle/>
        <a:p>
          <a:endParaRPr lang="en-US"/>
        </a:p>
      </dgm:t>
    </dgm:pt>
    <dgm:pt modelId="{62F8FE4E-FABA-4723-9FA1-392BCA5C95DC}">
      <dgm:prSet custT="1"/>
      <dgm:spPr/>
      <dgm:t>
        <a:bodyPr/>
        <a:lstStyle/>
        <a:p>
          <a:r>
            <a:rPr lang="en-US" sz="1600" dirty="0" smtClean="0"/>
            <a:t>I-765</a:t>
          </a:r>
          <a:endParaRPr lang="en-US" sz="1600" dirty="0"/>
        </a:p>
      </dgm:t>
    </dgm:pt>
    <dgm:pt modelId="{A9FC464C-8C26-489B-81F7-76C247849A9A}" type="parTrans" cxnId="{07E8D5D9-685D-4C17-BBC3-7F65EE62E390}">
      <dgm:prSet/>
      <dgm:spPr/>
      <dgm:t>
        <a:bodyPr/>
        <a:lstStyle/>
        <a:p>
          <a:endParaRPr lang="en-US"/>
        </a:p>
      </dgm:t>
    </dgm:pt>
    <dgm:pt modelId="{30F106F6-8C0F-4B85-A531-084000EE1E7B}" type="sibTrans" cxnId="{07E8D5D9-685D-4C17-BBC3-7F65EE62E390}">
      <dgm:prSet/>
      <dgm:spPr/>
      <dgm:t>
        <a:bodyPr/>
        <a:lstStyle/>
        <a:p>
          <a:endParaRPr lang="en-US"/>
        </a:p>
      </dgm:t>
    </dgm:pt>
    <dgm:pt modelId="{DAB299BE-E166-46A7-BAB9-50A6EBF40149}">
      <dgm:prSet custT="1"/>
      <dgm:spPr/>
      <dgm:t>
        <a:bodyPr/>
        <a:lstStyle/>
        <a:p>
          <a:r>
            <a:rPr lang="en-US" sz="1600" dirty="0" smtClean="0"/>
            <a:t>I-912</a:t>
          </a:r>
          <a:endParaRPr lang="en-US" sz="1600" dirty="0"/>
        </a:p>
      </dgm:t>
    </dgm:pt>
    <dgm:pt modelId="{DF1BD0B2-1805-4265-9DFE-81F3E8A53AA6}" type="parTrans" cxnId="{58095534-6E9B-4EEA-B909-02D2EBACFB73}">
      <dgm:prSet/>
      <dgm:spPr/>
      <dgm:t>
        <a:bodyPr/>
        <a:lstStyle/>
        <a:p>
          <a:endParaRPr lang="en-US"/>
        </a:p>
      </dgm:t>
    </dgm:pt>
    <dgm:pt modelId="{C8C246E9-0DDE-488A-BFFF-594FCFBCAF5F}" type="sibTrans" cxnId="{58095534-6E9B-4EEA-B909-02D2EBACFB73}">
      <dgm:prSet/>
      <dgm:spPr/>
      <dgm:t>
        <a:bodyPr/>
        <a:lstStyle/>
        <a:p>
          <a:endParaRPr lang="en-US"/>
        </a:p>
      </dgm:t>
    </dgm:pt>
    <dgm:pt modelId="{3B31BCC0-1255-4610-9692-EEDF1196A56C}">
      <dgm:prSet custT="1"/>
      <dgm:spPr/>
      <dgm:t>
        <a:bodyPr/>
        <a:lstStyle/>
        <a:p>
          <a:r>
            <a:rPr lang="en-US" sz="1600" dirty="0" smtClean="0"/>
            <a:t>I-693 (sealed) – can wait for RFE</a:t>
          </a:r>
          <a:endParaRPr lang="en-US" sz="1600" dirty="0"/>
        </a:p>
      </dgm:t>
    </dgm:pt>
    <dgm:pt modelId="{3183D219-2529-41F4-9CD5-9490D1C880F0}" type="parTrans" cxnId="{6C39B4A7-678D-4EA9-B7EE-28BFA6CF919B}">
      <dgm:prSet/>
      <dgm:spPr/>
      <dgm:t>
        <a:bodyPr/>
        <a:lstStyle/>
        <a:p>
          <a:endParaRPr lang="en-US"/>
        </a:p>
      </dgm:t>
    </dgm:pt>
    <dgm:pt modelId="{13BD8EE2-5DDA-492B-937B-68C007215B0B}" type="sibTrans" cxnId="{6C39B4A7-678D-4EA9-B7EE-28BFA6CF919B}">
      <dgm:prSet/>
      <dgm:spPr/>
      <dgm:t>
        <a:bodyPr/>
        <a:lstStyle/>
        <a:p>
          <a:endParaRPr lang="en-US"/>
        </a:p>
      </dgm:t>
    </dgm:pt>
    <dgm:pt modelId="{630C3A3E-FDD8-4673-A940-8CAC9B07D380}" type="pres">
      <dgm:prSet presAssocID="{298F9E64-6B94-43EE-B61D-D458E7769F65}" presName="theList" presStyleCnt="0">
        <dgm:presLayoutVars>
          <dgm:dir/>
          <dgm:animLvl val="lvl"/>
          <dgm:resizeHandles val="exact"/>
        </dgm:presLayoutVars>
      </dgm:prSet>
      <dgm:spPr/>
      <dgm:t>
        <a:bodyPr/>
        <a:lstStyle/>
        <a:p>
          <a:endParaRPr lang="en-US"/>
        </a:p>
      </dgm:t>
    </dgm:pt>
    <dgm:pt modelId="{6265E84E-91D9-4513-92AD-86106F53D78C}" type="pres">
      <dgm:prSet presAssocID="{90ECECD5-4A3C-4B9F-8967-4F0428E4BEB7}" presName="compNode" presStyleCnt="0"/>
      <dgm:spPr/>
    </dgm:pt>
    <dgm:pt modelId="{C6088F33-D1C5-4F5A-A39C-162163BF4071}" type="pres">
      <dgm:prSet presAssocID="{90ECECD5-4A3C-4B9F-8967-4F0428E4BEB7}" presName="aNode" presStyleLbl="bgShp" presStyleIdx="0" presStyleCnt="2"/>
      <dgm:spPr/>
      <dgm:t>
        <a:bodyPr/>
        <a:lstStyle/>
        <a:p>
          <a:endParaRPr lang="en-US"/>
        </a:p>
      </dgm:t>
    </dgm:pt>
    <dgm:pt modelId="{93D18876-A139-4867-9547-82BC40444E4C}" type="pres">
      <dgm:prSet presAssocID="{90ECECD5-4A3C-4B9F-8967-4F0428E4BEB7}" presName="textNode" presStyleLbl="bgShp" presStyleIdx="0" presStyleCnt="2"/>
      <dgm:spPr/>
      <dgm:t>
        <a:bodyPr/>
        <a:lstStyle/>
        <a:p>
          <a:endParaRPr lang="en-US"/>
        </a:p>
      </dgm:t>
    </dgm:pt>
    <dgm:pt modelId="{C05B42A2-786B-4163-8EDE-360A32734828}" type="pres">
      <dgm:prSet presAssocID="{90ECECD5-4A3C-4B9F-8967-4F0428E4BEB7}" presName="compChildNode" presStyleCnt="0"/>
      <dgm:spPr/>
    </dgm:pt>
    <dgm:pt modelId="{FD1122A7-DBC2-4898-B058-BD641EDC1E96}" type="pres">
      <dgm:prSet presAssocID="{90ECECD5-4A3C-4B9F-8967-4F0428E4BEB7}" presName="theInnerList" presStyleCnt="0"/>
      <dgm:spPr/>
    </dgm:pt>
    <dgm:pt modelId="{E8ECB388-BA5C-47AC-B082-2E31864F45EB}" type="pres">
      <dgm:prSet presAssocID="{6D249D4A-0481-4153-8390-63D58828977A}" presName="childNode" presStyleLbl="node1" presStyleIdx="0" presStyleCnt="18">
        <dgm:presLayoutVars>
          <dgm:bulletEnabled val="1"/>
        </dgm:presLayoutVars>
      </dgm:prSet>
      <dgm:spPr/>
      <dgm:t>
        <a:bodyPr/>
        <a:lstStyle/>
        <a:p>
          <a:endParaRPr lang="en-US"/>
        </a:p>
      </dgm:t>
    </dgm:pt>
    <dgm:pt modelId="{1B8F39BF-1BBE-49EE-85D0-9114B2FD5D29}" type="pres">
      <dgm:prSet presAssocID="{6D249D4A-0481-4153-8390-63D58828977A}" presName="aSpace2" presStyleCnt="0"/>
      <dgm:spPr/>
    </dgm:pt>
    <dgm:pt modelId="{4EACBE72-178D-4366-B2E2-DB9DAAE6F760}" type="pres">
      <dgm:prSet presAssocID="{1F3AC46A-0D86-48FB-B1C1-EAFA2D102C5A}" presName="childNode" presStyleLbl="node1" presStyleIdx="1" presStyleCnt="18">
        <dgm:presLayoutVars>
          <dgm:bulletEnabled val="1"/>
        </dgm:presLayoutVars>
      </dgm:prSet>
      <dgm:spPr/>
      <dgm:t>
        <a:bodyPr/>
        <a:lstStyle/>
        <a:p>
          <a:endParaRPr lang="en-US"/>
        </a:p>
      </dgm:t>
    </dgm:pt>
    <dgm:pt modelId="{B0F970C3-6AC5-4BA7-B26F-3F096F612060}" type="pres">
      <dgm:prSet presAssocID="{1F3AC46A-0D86-48FB-B1C1-EAFA2D102C5A}" presName="aSpace2" presStyleCnt="0"/>
      <dgm:spPr/>
    </dgm:pt>
    <dgm:pt modelId="{6958B20E-4E3E-4F5C-808B-33C852B3E0DE}" type="pres">
      <dgm:prSet presAssocID="{97CE2AE5-57A1-42AA-AB98-6E0C56BEEEE5}" presName="childNode" presStyleLbl="node1" presStyleIdx="2" presStyleCnt="18">
        <dgm:presLayoutVars>
          <dgm:bulletEnabled val="1"/>
        </dgm:presLayoutVars>
      </dgm:prSet>
      <dgm:spPr/>
      <dgm:t>
        <a:bodyPr/>
        <a:lstStyle/>
        <a:p>
          <a:endParaRPr lang="en-US"/>
        </a:p>
      </dgm:t>
    </dgm:pt>
    <dgm:pt modelId="{D571FA36-252A-4DD4-B081-FE34DE09B176}" type="pres">
      <dgm:prSet presAssocID="{97CE2AE5-57A1-42AA-AB98-6E0C56BEEEE5}" presName="aSpace2" presStyleCnt="0"/>
      <dgm:spPr/>
    </dgm:pt>
    <dgm:pt modelId="{BD00FC92-5539-4F87-ABE1-1B6B2617F90F}" type="pres">
      <dgm:prSet presAssocID="{A083D8F3-B004-47A5-9180-68E6D214F2A5}" presName="childNode" presStyleLbl="node1" presStyleIdx="3" presStyleCnt="18">
        <dgm:presLayoutVars>
          <dgm:bulletEnabled val="1"/>
        </dgm:presLayoutVars>
      </dgm:prSet>
      <dgm:spPr/>
      <dgm:t>
        <a:bodyPr/>
        <a:lstStyle/>
        <a:p>
          <a:endParaRPr lang="en-US"/>
        </a:p>
      </dgm:t>
    </dgm:pt>
    <dgm:pt modelId="{523F4903-3814-4DF1-82A6-EB1329D16777}" type="pres">
      <dgm:prSet presAssocID="{A083D8F3-B004-47A5-9180-68E6D214F2A5}" presName="aSpace2" presStyleCnt="0"/>
      <dgm:spPr/>
    </dgm:pt>
    <dgm:pt modelId="{24B81B5E-E9E7-4375-ACE6-A3537FE632A3}" type="pres">
      <dgm:prSet presAssocID="{DA11DF33-4AB5-4867-A972-12FFA59E9605}" presName="childNode" presStyleLbl="node1" presStyleIdx="4" presStyleCnt="18">
        <dgm:presLayoutVars>
          <dgm:bulletEnabled val="1"/>
        </dgm:presLayoutVars>
      </dgm:prSet>
      <dgm:spPr/>
      <dgm:t>
        <a:bodyPr/>
        <a:lstStyle/>
        <a:p>
          <a:endParaRPr lang="en-US"/>
        </a:p>
      </dgm:t>
    </dgm:pt>
    <dgm:pt modelId="{900FE18F-4CAB-4697-A1A5-21AC22F90E24}" type="pres">
      <dgm:prSet presAssocID="{DA11DF33-4AB5-4867-A972-12FFA59E9605}" presName="aSpace2" presStyleCnt="0"/>
      <dgm:spPr/>
    </dgm:pt>
    <dgm:pt modelId="{E095840F-2852-41E9-927A-4310960BA564}" type="pres">
      <dgm:prSet presAssocID="{446A72D9-2A6E-4C51-98D0-6E2975F8348F}" presName="childNode" presStyleLbl="node1" presStyleIdx="5" presStyleCnt="18">
        <dgm:presLayoutVars>
          <dgm:bulletEnabled val="1"/>
        </dgm:presLayoutVars>
      </dgm:prSet>
      <dgm:spPr/>
      <dgm:t>
        <a:bodyPr/>
        <a:lstStyle/>
        <a:p>
          <a:endParaRPr lang="en-US"/>
        </a:p>
      </dgm:t>
    </dgm:pt>
    <dgm:pt modelId="{DD424894-7036-4C16-95D2-1A0EF9442913}" type="pres">
      <dgm:prSet presAssocID="{446A72D9-2A6E-4C51-98D0-6E2975F8348F}" presName="aSpace2" presStyleCnt="0"/>
      <dgm:spPr/>
    </dgm:pt>
    <dgm:pt modelId="{0C801BCE-F9B9-4E9B-B520-8F4347C9AD1B}" type="pres">
      <dgm:prSet presAssocID="{5DD554DE-B8FE-4930-8808-DF90994EC100}" presName="childNode" presStyleLbl="node1" presStyleIdx="6" presStyleCnt="18">
        <dgm:presLayoutVars>
          <dgm:bulletEnabled val="1"/>
        </dgm:presLayoutVars>
      </dgm:prSet>
      <dgm:spPr/>
      <dgm:t>
        <a:bodyPr/>
        <a:lstStyle/>
        <a:p>
          <a:endParaRPr lang="en-US"/>
        </a:p>
      </dgm:t>
    </dgm:pt>
    <dgm:pt modelId="{E3B020CD-BAD0-423C-B69A-D7C3B42234C1}" type="pres">
      <dgm:prSet presAssocID="{90ECECD5-4A3C-4B9F-8967-4F0428E4BEB7}" presName="aSpace" presStyleCnt="0"/>
      <dgm:spPr/>
    </dgm:pt>
    <dgm:pt modelId="{5AD0FDD7-4D70-4678-BB8D-9D208CDFB6F2}" type="pres">
      <dgm:prSet presAssocID="{04BA550B-95EC-463C-97DB-B140CCFFB984}" presName="compNode" presStyleCnt="0"/>
      <dgm:spPr/>
    </dgm:pt>
    <dgm:pt modelId="{336375C2-45C5-4497-BB5D-304DA4050079}" type="pres">
      <dgm:prSet presAssocID="{04BA550B-95EC-463C-97DB-B140CCFFB984}" presName="aNode" presStyleLbl="bgShp" presStyleIdx="1" presStyleCnt="2"/>
      <dgm:spPr/>
      <dgm:t>
        <a:bodyPr/>
        <a:lstStyle/>
        <a:p>
          <a:endParaRPr lang="en-US"/>
        </a:p>
      </dgm:t>
    </dgm:pt>
    <dgm:pt modelId="{54AE44D4-B610-4238-9296-181C818721E4}" type="pres">
      <dgm:prSet presAssocID="{04BA550B-95EC-463C-97DB-B140CCFFB984}" presName="textNode" presStyleLbl="bgShp" presStyleIdx="1" presStyleCnt="2"/>
      <dgm:spPr/>
      <dgm:t>
        <a:bodyPr/>
        <a:lstStyle/>
        <a:p>
          <a:endParaRPr lang="en-US"/>
        </a:p>
      </dgm:t>
    </dgm:pt>
    <dgm:pt modelId="{F3E079C9-A5A6-462B-94D9-10A264BF2CE3}" type="pres">
      <dgm:prSet presAssocID="{04BA550B-95EC-463C-97DB-B140CCFFB984}" presName="compChildNode" presStyleCnt="0"/>
      <dgm:spPr/>
    </dgm:pt>
    <dgm:pt modelId="{848B6DDE-E7AB-4FA2-A5FE-9FBF1408148B}" type="pres">
      <dgm:prSet presAssocID="{04BA550B-95EC-463C-97DB-B140CCFFB984}" presName="theInnerList" presStyleCnt="0"/>
      <dgm:spPr/>
    </dgm:pt>
    <dgm:pt modelId="{EE78E42E-C08F-4E95-A726-606243B319E4}" type="pres">
      <dgm:prSet presAssocID="{2084EA42-26C2-4D68-A41C-52446C28E9CF}" presName="childNode" presStyleLbl="node1" presStyleIdx="7" presStyleCnt="18">
        <dgm:presLayoutVars>
          <dgm:bulletEnabled val="1"/>
        </dgm:presLayoutVars>
      </dgm:prSet>
      <dgm:spPr/>
      <dgm:t>
        <a:bodyPr/>
        <a:lstStyle/>
        <a:p>
          <a:endParaRPr lang="en-US"/>
        </a:p>
      </dgm:t>
    </dgm:pt>
    <dgm:pt modelId="{9C3D12D7-E308-4FB3-AEAC-6B2637ABCF08}" type="pres">
      <dgm:prSet presAssocID="{2084EA42-26C2-4D68-A41C-52446C28E9CF}" presName="aSpace2" presStyleCnt="0"/>
      <dgm:spPr/>
    </dgm:pt>
    <dgm:pt modelId="{463857B4-66CB-41D8-9325-F4383A935A50}" type="pres">
      <dgm:prSet presAssocID="{CF011489-604F-4905-AB41-ABB63F14FD65}" presName="childNode" presStyleLbl="node1" presStyleIdx="8" presStyleCnt="18">
        <dgm:presLayoutVars>
          <dgm:bulletEnabled val="1"/>
        </dgm:presLayoutVars>
      </dgm:prSet>
      <dgm:spPr/>
      <dgm:t>
        <a:bodyPr/>
        <a:lstStyle/>
        <a:p>
          <a:endParaRPr lang="en-US"/>
        </a:p>
      </dgm:t>
    </dgm:pt>
    <dgm:pt modelId="{0EF4466F-D1DD-4FDC-8D49-7116792E92B2}" type="pres">
      <dgm:prSet presAssocID="{CF011489-604F-4905-AB41-ABB63F14FD65}" presName="aSpace2" presStyleCnt="0"/>
      <dgm:spPr/>
    </dgm:pt>
    <dgm:pt modelId="{86D55EBA-0E78-4C67-B61C-B8D4F164921F}" type="pres">
      <dgm:prSet presAssocID="{CF434469-4BBA-43FE-808F-75187A63540E}" presName="childNode" presStyleLbl="node1" presStyleIdx="9" presStyleCnt="18">
        <dgm:presLayoutVars>
          <dgm:bulletEnabled val="1"/>
        </dgm:presLayoutVars>
      </dgm:prSet>
      <dgm:spPr/>
      <dgm:t>
        <a:bodyPr/>
        <a:lstStyle/>
        <a:p>
          <a:endParaRPr lang="en-US"/>
        </a:p>
      </dgm:t>
    </dgm:pt>
    <dgm:pt modelId="{A8498A20-D052-474D-B5A9-ED4C2600D83E}" type="pres">
      <dgm:prSet presAssocID="{CF434469-4BBA-43FE-808F-75187A63540E}" presName="aSpace2" presStyleCnt="0"/>
      <dgm:spPr/>
    </dgm:pt>
    <dgm:pt modelId="{13237D0B-51B6-47AA-85CF-AFBB46AE1258}" type="pres">
      <dgm:prSet presAssocID="{A826F10A-2ADB-4451-B07F-E57435329146}" presName="childNode" presStyleLbl="node1" presStyleIdx="10" presStyleCnt="18">
        <dgm:presLayoutVars>
          <dgm:bulletEnabled val="1"/>
        </dgm:presLayoutVars>
      </dgm:prSet>
      <dgm:spPr/>
      <dgm:t>
        <a:bodyPr/>
        <a:lstStyle/>
        <a:p>
          <a:endParaRPr lang="en-US"/>
        </a:p>
      </dgm:t>
    </dgm:pt>
    <dgm:pt modelId="{AF5EAB54-4296-4EB9-91CA-8059AC65792B}" type="pres">
      <dgm:prSet presAssocID="{A826F10A-2ADB-4451-B07F-E57435329146}" presName="aSpace2" presStyleCnt="0"/>
      <dgm:spPr/>
    </dgm:pt>
    <dgm:pt modelId="{E32DFC5D-0C2D-4FD6-A390-904B247DDE24}" type="pres">
      <dgm:prSet presAssocID="{5B7D3217-0602-4D64-980B-8401A3E597DF}" presName="childNode" presStyleLbl="node1" presStyleIdx="11" presStyleCnt="18">
        <dgm:presLayoutVars>
          <dgm:bulletEnabled val="1"/>
        </dgm:presLayoutVars>
      </dgm:prSet>
      <dgm:spPr/>
      <dgm:t>
        <a:bodyPr/>
        <a:lstStyle/>
        <a:p>
          <a:endParaRPr lang="en-US"/>
        </a:p>
      </dgm:t>
    </dgm:pt>
    <dgm:pt modelId="{440629C9-063E-480E-83CF-81B50B42C2FC}" type="pres">
      <dgm:prSet presAssocID="{5B7D3217-0602-4D64-980B-8401A3E597DF}" presName="aSpace2" presStyleCnt="0"/>
      <dgm:spPr/>
    </dgm:pt>
    <dgm:pt modelId="{4B4EDF57-8E62-4DB5-AD9D-F3F7F2D4C7D6}" type="pres">
      <dgm:prSet presAssocID="{A25B6B28-B998-4029-ADCA-A3207CFECFF2}" presName="childNode" presStyleLbl="node1" presStyleIdx="12" presStyleCnt="18">
        <dgm:presLayoutVars>
          <dgm:bulletEnabled val="1"/>
        </dgm:presLayoutVars>
      </dgm:prSet>
      <dgm:spPr/>
      <dgm:t>
        <a:bodyPr/>
        <a:lstStyle/>
        <a:p>
          <a:endParaRPr lang="en-US"/>
        </a:p>
      </dgm:t>
    </dgm:pt>
    <dgm:pt modelId="{934EE405-95CC-40CC-9FC5-B0109E06EDF0}" type="pres">
      <dgm:prSet presAssocID="{A25B6B28-B998-4029-ADCA-A3207CFECFF2}" presName="aSpace2" presStyleCnt="0"/>
      <dgm:spPr/>
    </dgm:pt>
    <dgm:pt modelId="{306BEDD7-69EC-495D-BF5A-4D689C99630D}" type="pres">
      <dgm:prSet presAssocID="{C1477C85-F7FF-41A9-BD95-CEC6FC0F49D4}" presName="childNode" presStyleLbl="node1" presStyleIdx="13" presStyleCnt="18">
        <dgm:presLayoutVars>
          <dgm:bulletEnabled val="1"/>
        </dgm:presLayoutVars>
      </dgm:prSet>
      <dgm:spPr/>
      <dgm:t>
        <a:bodyPr/>
        <a:lstStyle/>
        <a:p>
          <a:endParaRPr lang="en-US"/>
        </a:p>
      </dgm:t>
    </dgm:pt>
    <dgm:pt modelId="{4F396F89-78E6-4570-A66E-1FC2E200777C}" type="pres">
      <dgm:prSet presAssocID="{C1477C85-F7FF-41A9-BD95-CEC6FC0F49D4}" presName="aSpace2" presStyleCnt="0"/>
      <dgm:spPr/>
    </dgm:pt>
    <dgm:pt modelId="{C796962E-B9A7-4580-9EA7-E7C06EC051D1}" type="pres">
      <dgm:prSet presAssocID="{345F293C-3CAE-4DB2-A9D2-4D0B0BA21DEE}" presName="childNode" presStyleLbl="node1" presStyleIdx="14" presStyleCnt="18">
        <dgm:presLayoutVars>
          <dgm:bulletEnabled val="1"/>
        </dgm:presLayoutVars>
      </dgm:prSet>
      <dgm:spPr/>
      <dgm:t>
        <a:bodyPr/>
        <a:lstStyle/>
        <a:p>
          <a:endParaRPr lang="en-US"/>
        </a:p>
      </dgm:t>
    </dgm:pt>
    <dgm:pt modelId="{2886282F-8761-4EAC-9384-48419C6B7728}" type="pres">
      <dgm:prSet presAssocID="{345F293C-3CAE-4DB2-A9D2-4D0B0BA21DEE}" presName="aSpace2" presStyleCnt="0"/>
      <dgm:spPr/>
    </dgm:pt>
    <dgm:pt modelId="{90F75E7E-B7B8-4452-884B-0C7B84E6BFF8}" type="pres">
      <dgm:prSet presAssocID="{62F8FE4E-FABA-4723-9FA1-392BCA5C95DC}" presName="childNode" presStyleLbl="node1" presStyleIdx="15" presStyleCnt="18">
        <dgm:presLayoutVars>
          <dgm:bulletEnabled val="1"/>
        </dgm:presLayoutVars>
      </dgm:prSet>
      <dgm:spPr/>
      <dgm:t>
        <a:bodyPr/>
        <a:lstStyle/>
        <a:p>
          <a:endParaRPr lang="en-US"/>
        </a:p>
      </dgm:t>
    </dgm:pt>
    <dgm:pt modelId="{8C750068-050C-4AFC-9886-7BAD13FAE6AB}" type="pres">
      <dgm:prSet presAssocID="{62F8FE4E-FABA-4723-9FA1-392BCA5C95DC}" presName="aSpace2" presStyleCnt="0"/>
      <dgm:spPr/>
    </dgm:pt>
    <dgm:pt modelId="{049B93B6-B8F6-486E-9CD9-AAD12E06BF62}" type="pres">
      <dgm:prSet presAssocID="{DAB299BE-E166-46A7-BAB9-50A6EBF40149}" presName="childNode" presStyleLbl="node1" presStyleIdx="16" presStyleCnt="18">
        <dgm:presLayoutVars>
          <dgm:bulletEnabled val="1"/>
        </dgm:presLayoutVars>
      </dgm:prSet>
      <dgm:spPr/>
      <dgm:t>
        <a:bodyPr/>
        <a:lstStyle/>
        <a:p>
          <a:endParaRPr lang="en-US"/>
        </a:p>
      </dgm:t>
    </dgm:pt>
    <dgm:pt modelId="{E6C3941F-CE7A-40F9-BEE1-143DF8B85A6C}" type="pres">
      <dgm:prSet presAssocID="{DAB299BE-E166-46A7-BAB9-50A6EBF40149}" presName="aSpace2" presStyleCnt="0"/>
      <dgm:spPr/>
    </dgm:pt>
    <dgm:pt modelId="{A33BC516-8770-4A44-A000-16DC7DDFA4CA}" type="pres">
      <dgm:prSet presAssocID="{3B31BCC0-1255-4610-9692-EEDF1196A56C}" presName="childNode" presStyleLbl="node1" presStyleIdx="17" presStyleCnt="18">
        <dgm:presLayoutVars>
          <dgm:bulletEnabled val="1"/>
        </dgm:presLayoutVars>
      </dgm:prSet>
      <dgm:spPr/>
      <dgm:t>
        <a:bodyPr/>
        <a:lstStyle/>
        <a:p>
          <a:endParaRPr lang="en-US"/>
        </a:p>
      </dgm:t>
    </dgm:pt>
  </dgm:ptLst>
  <dgm:cxnLst>
    <dgm:cxn modelId="{282BBE09-C2EE-4055-A375-C05F367441EC}" srcId="{90ECECD5-4A3C-4B9F-8967-4F0428E4BEB7}" destId="{DA11DF33-4AB5-4867-A972-12FFA59E9605}" srcOrd="4" destOrd="0" parTransId="{2C0518BD-13DE-4986-864C-91090B191377}" sibTransId="{BE2D62F5-D16C-42A8-9D03-3070917C7C0F}"/>
    <dgm:cxn modelId="{3B89C4F0-18F7-4029-A120-211566D10AE4}" type="presOf" srcId="{CF434469-4BBA-43FE-808F-75187A63540E}" destId="{86D55EBA-0E78-4C67-B61C-B8D4F164921F}" srcOrd="0" destOrd="0" presId="urn:microsoft.com/office/officeart/2005/8/layout/lProcess2"/>
    <dgm:cxn modelId="{639CDEFD-C4CF-4894-8EA1-7264E614EB0C}" type="presOf" srcId="{1F3AC46A-0D86-48FB-B1C1-EAFA2D102C5A}" destId="{4EACBE72-178D-4366-B2E2-DB9DAAE6F760}" srcOrd="0" destOrd="0" presId="urn:microsoft.com/office/officeart/2005/8/layout/lProcess2"/>
    <dgm:cxn modelId="{39715E54-C7D8-4CF3-99B7-0041F59BC872}" type="presOf" srcId="{04BA550B-95EC-463C-97DB-B140CCFFB984}" destId="{336375C2-45C5-4497-BB5D-304DA4050079}" srcOrd="0" destOrd="0" presId="urn:microsoft.com/office/officeart/2005/8/layout/lProcess2"/>
    <dgm:cxn modelId="{261CC59F-E16C-4022-BDD3-536C13C45033}" type="presOf" srcId="{DAB299BE-E166-46A7-BAB9-50A6EBF40149}" destId="{049B93B6-B8F6-486E-9CD9-AAD12E06BF62}" srcOrd="0" destOrd="0" presId="urn:microsoft.com/office/officeart/2005/8/layout/lProcess2"/>
    <dgm:cxn modelId="{A09D27B6-837F-45E3-A5F0-A7D9D989343E}" srcId="{90ECECD5-4A3C-4B9F-8967-4F0428E4BEB7}" destId="{446A72D9-2A6E-4C51-98D0-6E2975F8348F}" srcOrd="5" destOrd="0" parTransId="{17A6436B-2EAB-47FF-AD1D-504F1F2DC4AA}" sibTransId="{D07DC18D-74DA-4652-AD7E-D0EF7F23C38B}"/>
    <dgm:cxn modelId="{264BA44C-BD48-4161-B9CD-CB52C301A73F}" srcId="{04BA550B-95EC-463C-97DB-B140CCFFB984}" destId="{5B7D3217-0602-4D64-980B-8401A3E597DF}" srcOrd="4" destOrd="0" parTransId="{B5FD167D-2FB5-468C-9029-91EABA32DC69}" sibTransId="{DA80E1D7-DE2F-411F-BC99-6AEC261B484D}"/>
    <dgm:cxn modelId="{89574B10-6C37-4BFB-86D6-DE80D1383408}" srcId="{90ECECD5-4A3C-4B9F-8967-4F0428E4BEB7}" destId="{6D249D4A-0481-4153-8390-63D58828977A}" srcOrd="0" destOrd="0" parTransId="{3A17C5E3-25C7-483A-83A7-6898C6D3101D}" sibTransId="{5053B62F-F94D-4E19-BE79-286B02B8C506}"/>
    <dgm:cxn modelId="{0984FEB1-2111-4439-B134-52E6EA9F3BDF}" srcId="{04BA550B-95EC-463C-97DB-B140CCFFB984}" destId="{CF011489-604F-4905-AB41-ABB63F14FD65}" srcOrd="1" destOrd="0" parTransId="{68E68FF2-984C-4C77-907A-8127D8F40301}" sibTransId="{3E2026FA-6BB8-4380-AB8E-187AD51549F4}"/>
    <dgm:cxn modelId="{0149FBC1-0CE9-40E9-B907-7B2D60A42552}" srcId="{04BA550B-95EC-463C-97DB-B140CCFFB984}" destId="{A826F10A-2ADB-4451-B07F-E57435329146}" srcOrd="3" destOrd="0" parTransId="{9338B4AB-D8D6-4C10-84AD-0CF073370870}" sibTransId="{8C4A8460-E0DE-4B7F-AEC0-A5E1F558E26F}"/>
    <dgm:cxn modelId="{047B8329-3941-4DFD-9049-54CB2B3738AB}" type="presOf" srcId="{446A72D9-2A6E-4C51-98D0-6E2975F8348F}" destId="{E095840F-2852-41E9-927A-4310960BA564}" srcOrd="0" destOrd="0" presId="urn:microsoft.com/office/officeart/2005/8/layout/lProcess2"/>
    <dgm:cxn modelId="{A7959FB9-6366-4AC6-8C50-5A1058E5E530}" srcId="{90ECECD5-4A3C-4B9F-8967-4F0428E4BEB7}" destId="{1F3AC46A-0D86-48FB-B1C1-EAFA2D102C5A}" srcOrd="1" destOrd="0" parTransId="{F18A9B05-1B71-4717-894B-832A5AE8B728}" sibTransId="{17DCC9CA-968B-4832-B93E-12AE9070038D}"/>
    <dgm:cxn modelId="{DEA1A4F9-43CE-42D3-88F2-A9104867E5D0}" type="presOf" srcId="{3B31BCC0-1255-4610-9692-EEDF1196A56C}" destId="{A33BC516-8770-4A44-A000-16DC7DDFA4CA}" srcOrd="0" destOrd="0" presId="urn:microsoft.com/office/officeart/2005/8/layout/lProcess2"/>
    <dgm:cxn modelId="{F1506C5E-5338-4722-A218-65FEFDEB4825}" type="presOf" srcId="{A826F10A-2ADB-4451-B07F-E57435329146}" destId="{13237D0B-51B6-47AA-85CF-AFBB46AE1258}" srcOrd="0" destOrd="0" presId="urn:microsoft.com/office/officeart/2005/8/layout/lProcess2"/>
    <dgm:cxn modelId="{07E8D5D9-685D-4C17-BBC3-7F65EE62E390}" srcId="{04BA550B-95EC-463C-97DB-B140CCFFB984}" destId="{62F8FE4E-FABA-4723-9FA1-392BCA5C95DC}" srcOrd="8" destOrd="0" parTransId="{A9FC464C-8C26-489B-81F7-76C247849A9A}" sibTransId="{30F106F6-8C0F-4B85-A531-084000EE1E7B}"/>
    <dgm:cxn modelId="{D230C94B-6421-4B89-8CC2-D98CDB57FABB}" type="presOf" srcId="{345F293C-3CAE-4DB2-A9D2-4D0B0BA21DEE}" destId="{C796962E-B9A7-4580-9EA7-E7C06EC051D1}" srcOrd="0" destOrd="0" presId="urn:microsoft.com/office/officeart/2005/8/layout/lProcess2"/>
    <dgm:cxn modelId="{CFC48334-0985-4695-8368-222BD63E33BB}" srcId="{04BA550B-95EC-463C-97DB-B140CCFFB984}" destId="{CF434469-4BBA-43FE-808F-75187A63540E}" srcOrd="2" destOrd="0" parTransId="{91111C4B-8D53-4C25-862F-37CA436438DA}" sibTransId="{75E2EAFA-BC5E-4F50-940E-1452A7A0C159}"/>
    <dgm:cxn modelId="{F8121CA8-0933-4AEF-9B5B-57A587753B96}" type="presOf" srcId="{90ECECD5-4A3C-4B9F-8967-4F0428E4BEB7}" destId="{C6088F33-D1C5-4F5A-A39C-162163BF4071}" srcOrd="0" destOrd="0" presId="urn:microsoft.com/office/officeart/2005/8/layout/lProcess2"/>
    <dgm:cxn modelId="{61CBC52F-949E-4AD3-961D-C7B1C0813817}" srcId="{04BA550B-95EC-463C-97DB-B140CCFFB984}" destId="{A25B6B28-B998-4029-ADCA-A3207CFECFF2}" srcOrd="5" destOrd="0" parTransId="{B8BE3694-9F4A-464A-8089-18F0CDD99650}" sibTransId="{D7819C62-7A42-44CE-BD4F-E99232E041AE}"/>
    <dgm:cxn modelId="{6C39B4A7-678D-4EA9-B7EE-28BFA6CF919B}" srcId="{04BA550B-95EC-463C-97DB-B140CCFFB984}" destId="{3B31BCC0-1255-4610-9692-EEDF1196A56C}" srcOrd="10" destOrd="0" parTransId="{3183D219-2529-41F4-9CD5-9490D1C880F0}" sibTransId="{13BD8EE2-5DDA-492B-937B-68C007215B0B}"/>
    <dgm:cxn modelId="{9B94D936-B00C-4F10-A83C-9A6CA84A6017}" srcId="{04BA550B-95EC-463C-97DB-B140CCFFB984}" destId="{C1477C85-F7FF-41A9-BD95-CEC6FC0F49D4}" srcOrd="6" destOrd="0" parTransId="{D4015578-CC45-4F41-AF07-AEB777C4FE0E}" sibTransId="{CE63FE35-9F40-4DDC-8F60-2FF832E9FDC5}"/>
    <dgm:cxn modelId="{172BE362-160E-45A7-B6CF-26E5027C4468}" srcId="{04BA550B-95EC-463C-97DB-B140CCFFB984}" destId="{345F293C-3CAE-4DB2-A9D2-4D0B0BA21DEE}" srcOrd="7" destOrd="0" parTransId="{C44AF8E7-BFCD-4E3A-B043-D6CD1F363210}" sibTransId="{50E50A17-83E2-42E6-AA1C-6CA0C36720B1}"/>
    <dgm:cxn modelId="{58095534-6E9B-4EEA-B909-02D2EBACFB73}" srcId="{04BA550B-95EC-463C-97DB-B140CCFFB984}" destId="{DAB299BE-E166-46A7-BAB9-50A6EBF40149}" srcOrd="9" destOrd="0" parTransId="{DF1BD0B2-1805-4265-9DFE-81F3E8A53AA6}" sibTransId="{C8C246E9-0DDE-488A-BFFF-594FCFBCAF5F}"/>
    <dgm:cxn modelId="{94EF47A8-890A-490E-A57E-243664211CEB}" type="presOf" srcId="{97CE2AE5-57A1-42AA-AB98-6E0C56BEEEE5}" destId="{6958B20E-4E3E-4F5C-808B-33C852B3E0DE}" srcOrd="0" destOrd="0" presId="urn:microsoft.com/office/officeart/2005/8/layout/lProcess2"/>
    <dgm:cxn modelId="{4A8D2DC6-3BF9-4CCE-B901-8E0246BBB054}" type="presOf" srcId="{298F9E64-6B94-43EE-B61D-D458E7769F65}" destId="{630C3A3E-FDD8-4673-A940-8CAC9B07D380}" srcOrd="0" destOrd="0" presId="urn:microsoft.com/office/officeart/2005/8/layout/lProcess2"/>
    <dgm:cxn modelId="{FBC4F4F4-E26A-4F7A-A930-CDBD4103E3F7}" type="presOf" srcId="{A25B6B28-B998-4029-ADCA-A3207CFECFF2}" destId="{4B4EDF57-8E62-4DB5-AD9D-F3F7F2D4C7D6}" srcOrd="0" destOrd="0" presId="urn:microsoft.com/office/officeart/2005/8/layout/lProcess2"/>
    <dgm:cxn modelId="{08ABE588-4D61-40CF-AE0B-ADD13DB39FF2}" type="presOf" srcId="{C1477C85-F7FF-41A9-BD95-CEC6FC0F49D4}" destId="{306BEDD7-69EC-495D-BF5A-4D689C99630D}" srcOrd="0" destOrd="0" presId="urn:microsoft.com/office/officeart/2005/8/layout/lProcess2"/>
    <dgm:cxn modelId="{1D236C89-5A0B-4525-A375-DBDE763929A7}" srcId="{90ECECD5-4A3C-4B9F-8967-4F0428E4BEB7}" destId="{97CE2AE5-57A1-42AA-AB98-6E0C56BEEEE5}" srcOrd="2" destOrd="0" parTransId="{6D9C1FEB-3072-4F38-9875-1FB063C19F33}" sibTransId="{224C3FF5-D91E-4B75-9B95-D8592C65BBA7}"/>
    <dgm:cxn modelId="{1CCA840E-5595-4AFE-A4C2-6BA2A95B7524}" srcId="{298F9E64-6B94-43EE-B61D-D458E7769F65}" destId="{90ECECD5-4A3C-4B9F-8967-4F0428E4BEB7}" srcOrd="0" destOrd="0" parTransId="{6EA72AEE-7D75-4ECF-842C-27E9BADCC143}" sibTransId="{B9BC3E01-60B0-472A-B209-6685BB4893F7}"/>
    <dgm:cxn modelId="{C070730D-53AB-47EF-B746-14C99F8AB186}" srcId="{04BA550B-95EC-463C-97DB-B140CCFFB984}" destId="{2084EA42-26C2-4D68-A41C-52446C28E9CF}" srcOrd="0" destOrd="0" parTransId="{32B30183-A907-4B3E-8DAD-C7CC3DB08895}" sibTransId="{9C28E01B-ABB3-46C3-8A9B-53FFBD8CA135}"/>
    <dgm:cxn modelId="{2B1E50D6-8B5C-4A39-80F2-C228ACF94CD2}" type="presOf" srcId="{DA11DF33-4AB5-4867-A972-12FFA59E9605}" destId="{24B81B5E-E9E7-4375-ACE6-A3537FE632A3}" srcOrd="0" destOrd="0" presId="urn:microsoft.com/office/officeart/2005/8/layout/lProcess2"/>
    <dgm:cxn modelId="{293A9A88-1D68-4F0B-A578-F321B85890DE}" type="presOf" srcId="{A083D8F3-B004-47A5-9180-68E6D214F2A5}" destId="{BD00FC92-5539-4F87-ABE1-1B6B2617F90F}" srcOrd="0" destOrd="0" presId="urn:microsoft.com/office/officeart/2005/8/layout/lProcess2"/>
    <dgm:cxn modelId="{D20A70AB-64C5-4F13-ADDC-5AB0F29C91AB}" type="presOf" srcId="{5DD554DE-B8FE-4930-8808-DF90994EC100}" destId="{0C801BCE-F9B9-4E9B-B520-8F4347C9AD1B}" srcOrd="0" destOrd="0" presId="urn:microsoft.com/office/officeart/2005/8/layout/lProcess2"/>
    <dgm:cxn modelId="{5227FBAC-73E3-465C-A06E-89CBA5AB757B}" type="presOf" srcId="{2084EA42-26C2-4D68-A41C-52446C28E9CF}" destId="{EE78E42E-C08F-4E95-A726-606243B319E4}" srcOrd="0" destOrd="0" presId="urn:microsoft.com/office/officeart/2005/8/layout/lProcess2"/>
    <dgm:cxn modelId="{8764E91B-0E9B-4AE6-A3C1-C54539886A8E}" srcId="{298F9E64-6B94-43EE-B61D-D458E7769F65}" destId="{04BA550B-95EC-463C-97DB-B140CCFFB984}" srcOrd="1" destOrd="0" parTransId="{E7EE487C-C504-4B8A-AEFE-ABFDEF21FA9C}" sibTransId="{0BAF10C6-71A9-4968-A682-A8BFF61C9AE8}"/>
    <dgm:cxn modelId="{86E7B597-D48D-4ADB-B86F-8BC19439D06C}" type="presOf" srcId="{CF011489-604F-4905-AB41-ABB63F14FD65}" destId="{463857B4-66CB-41D8-9325-F4383A935A50}" srcOrd="0" destOrd="0" presId="urn:microsoft.com/office/officeart/2005/8/layout/lProcess2"/>
    <dgm:cxn modelId="{4773AD59-AE23-4E26-9F6E-615E61935FDE}" srcId="{90ECECD5-4A3C-4B9F-8967-4F0428E4BEB7}" destId="{5DD554DE-B8FE-4930-8808-DF90994EC100}" srcOrd="6" destOrd="0" parTransId="{A3975783-7DF8-4681-9B64-76E01CC6C0EF}" sibTransId="{79824F4A-4463-4508-9E0D-36B151BA799A}"/>
    <dgm:cxn modelId="{222E15F1-002A-429E-86BC-AC6090135FE2}" type="presOf" srcId="{90ECECD5-4A3C-4B9F-8967-4F0428E4BEB7}" destId="{93D18876-A139-4867-9547-82BC40444E4C}" srcOrd="1" destOrd="0" presId="urn:microsoft.com/office/officeart/2005/8/layout/lProcess2"/>
    <dgm:cxn modelId="{D3520735-3038-41A8-B64A-7E13F59B3F73}" type="presOf" srcId="{04BA550B-95EC-463C-97DB-B140CCFFB984}" destId="{54AE44D4-B610-4238-9296-181C818721E4}" srcOrd="1" destOrd="0" presId="urn:microsoft.com/office/officeart/2005/8/layout/lProcess2"/>
    <dgm:cxn modelId="{63840A0E-5B24-4E20-B9F8-ABAC21EEC189}" type="presOf" srcId="{62F8FE4E-FABA-4723-9FA1-392BCA5C95DC}" destId="{90F75E7E-B7B8-4452-884B-0C7B84E6BFF8}" srcOrd="0" destOrd="0" presId="urn:microsoft.com/office/officeart/2005/8/layout/lProcess2"/>
    <dgm:cxn modelId="{48D99740-74FD-4350-94A9-795F7D3487D3}" srcId="{90ECECD5-4A3C-4B9F-8967-4F0428E4BEB7}" destId="{A083D8F3-B004-47A5-9180-68E6D214F2A5}" srcOrd="3" destOrd="0" parTransId="{3C2301E7-9E95-4A44-879B-D64B0FBF291E}" sibTransId="{08FD4FF5-74BB-47AE-B5A7-8DFF5580B14E}"/>
    <dgm:cxn modelId="{85AA2DD5-F3C1-4A13-B156-BFAFCF2B6610}" type="presOf" srcId="{6D249D4A-0481-4153-8390-63D58828977A}" destId="{E8ECB388-BA5C-47AC-B082-2E31864F45EB}" srcOrd="0" destOrd="0" presId="urn:microsoft.com/office/officeart/2005/8/layout/lProcess2"/>
    <dgm:cxn modelId="{EE1413D0-3337-42C8-BAB3-CF6925D1BCCE}" type="presOf" srcId="{5B7D3217-0602-4D64-980B-8401A3E597DF}" destId="{E32DFC5D-0C2D-4FD6-A390-904B247DDE24}" srcOrd="0" destOrd="0" presId="urn:microsoft.com/office/officeart/2005/8/layout/lProcess2"/>
    <dgm:cxn modelId="{2EAAE11B-3878-4460-AE18-D121B6851E42}" type="presParOf" srcId="{630C3A3E-FDD8-4673-A940-8CAC9B07D380}" destId="{6265E84E-91D9-4513-92AD-86106F53D78C}" srcOrd="0" destOrd="0" presId="urn:microsoft.com/office/officeart/2005/8/layout/lProcess2"/>
    <dgm:cxn modelId="{61C6E41F-6482-4075-8A25-5F95CE6F52DC}" type="presParOf" srcId="{6265E84E-91D9-4513-92AD-86106F53D78C}" destId="{C6088F33-D1C5-4F5A-A39C-162163BF4071}" srcOrd="0" destOrd="0" presId="urn:microsoft.com/office/officeart/2005/8/layout/lProcess2"/>
    <dgm:cxn modelId="{9717CC8D-5BB4-48EA-B257-BBB3E5A47015}" type="presParOf" srcId="{6265E84E-91D9-4513-92AD-86106F53D78C}" destId="{93D18876-A139-4867-9547-82BC40444E4C}" srcOrd="1" destOrd="0" presId="urn:microsoft.com/office/officeart/2005/8/layout/lProcess2"/>
    <dgm:cxn modelId="{A03E1023-64CE-4D10-A48F-B85EAFEA5D22}" type="presParOf" srcId="{6265E84E-91D9-4513-92AD-86106F53D78C}" destId="{C05B42A2-786B-4163-8EDE-360A32734828}" srcOrd="2" destOrd="0" presId="urn:microsoft.com/office/officeart/2005/8/layout/lProcess2"/>
    <dgm:cxn modelId="{7E8CBFCF-C2C4-4892-A69D-7030540E668F}" type="presParOf" srcId="{C05B42A2-786B-4163-8EDE-360A32734828}" destId="{FD1122A7-DBC2-4898-B058-BD641EDC1E96}" srcOrd="0" destOrd="0" presId="urn:microsoft.com/office/officeart/2005/8/layout/lProcess2"/>
    <dgm:cxn modelId="{53100FC8-D8EC-4B2C-91E6-FA1DF99F4AC8}" type="presParOf" srcId="{FD1122A7-DBC2-4898-B058-BD641EDC1E96}" destId="{E8ECB388-BA5C-47AC-B082-2E31864F45EB}" srcOrd="0" destOrd="0" presId="urn:microsoft.com/office/officeart/2005/8/layout/lProcess2"/>
    <dgm:cxn modelId="{46588542-B341-4F46-BC5E-E87865561DD0}" type="presParOf" srcId="{FD1122A7-DBC2-4898-B058-BD641EDC1E96}" destId="{1B8F39BF-1BBE-49EE-85D0-9114B2FD5D29}" srcOrd="1" destOrd="0" presId="urn:microsoft.com/office/officeart/2005/8/layout/lProcess2"/>
    <dgm:cxn modelId="{024A1F1A-CB40-4F15-A319-0E131B26931E}" type="presParOf" srcId="{FD1122A7-DBC2-4898-B058-BD641EDC1E96}" destId="{4EACBE72-178D-4366-B2E2-DB9DAAE6F760}" srcOrd="2" destOrd="0" presId="urn:microsoft.com/office/officeart/2005/8/layout/lProcess2"/>
    <dgm:cxn modelId="{21620889-9428-49A6-AB91-062830145647}" type="presParOf" srcId="{FD1122A7-DBC2-4898-B058-BD641EDC1E96}" destId="{B0F970C3-6AC5-4BA7-B26F-3F096F612060}" srcOrd="3" destOrd="0" presId="urn:microsoft.com/office/officeart/2005/8/layout/lProcess2"/>
    <dgm:cxn modelId="{92D28E73-EE81-47DA-8225-769A9284B4E4}" type="presParOf" srcId="{FD1122A7-DBC2-4898-B058-BD641EDC1E96}" destId="{6958B20E-4E3E-4F5C-808B-33C852B3E0DE}" srcOrd="4" destOrd="0" presId="urn:microsoft.com/office/officeart/2005/8/layout/lProcess2"/>
    <dgm:cxn modelId="{8FCA27EA-A15B-47DF-A38D-5437D9EC74F2}" type="presParOf" srcId="{FD1122A7-DBC2-4898-B058-BD641EDC1E96}" destId="{D571FA36-252A-4DD4-B081-FE34DE09B176}" srcOrd="5" destOrd="0" presId="urn:microsoft.com/office/officeart/2005/8/layout/lProcess2"/>
    <dgm:cxn modelId="{7167E366-80FC-4775-94E3-16989A2A2C2C}" type="presParOf" srcId="{FD1122A7-DBC2-4898-B058-BD641EDC1E96}" destId="{BD00FC92-5539-4F87-ABE1-1B6B2617F90F}" srcOrd="6" destOrd="0" presId="urn:microsoft.com/office/officeart/2005/8/layout/lProcess2"/>
    <dgm:cxn modelId="{4760A51A-BCBC-45A7-907B-096BBEC4F922}" type="presParOf" srcId="{FD1122A7-DBC2-4898-B058-BD641EDC1E96}" destId="{523F4903-3814-4DF1-82A6-EB1329D16777}" srcOrd="7" destOrd="0" presId="urn:microsoft.com/office/officeart/2005/8/layout/lProcess2"/>
    <dgm:cxn modelId="{EB296D19-77D1-448A-9602-72513921CC09}" type="presParOf" srcId="{FD1122A7-DBC2-4898-B058-BD641EDC1E96}" destId="{24B81B5E-E9E7-4375-ACE6-A3537FE632A3}" srcOrd="8" destOrd="0" presId="urn:microsoft.com/office/officeart/2005/8/layout/lProcess2"/>
    <dgm:cxn modelId="{1456AC6F-1FDF-4D25-AE55-F87B65C3B900}" type="presParOf" srcId="{FD1122A7-DBC2-4898-B058-BD641EDC1E96}" destId="{900FE18F-4CAB-4697-A1A5-21AC22F90E24}" srcOrd="9" destOrd="0" presId="urn:microsoft.com/office/officeart/2005/8/layout/lProcess2"/>
    <dgm:cxn modelId="{37E716BD-ABE6-4275-8A81-FAB919B608BE}" type="presParOf" srcId="{FD1122A7-DBC2-4898-B058-BD641EDC1E96}" destId="{E095840F-2852-41E9-927A-4310960BA564}" srcOrd="10" destOrd="0" presId="urn:microsoft.com/office/officeart/2005/8/layout/lProcess2"/>
    <dgm:cxn modelId="{706D154B-8634-41F4-B7C8-AF6EB34AEFFA}" type="presParOf" srcId="{FD1122A7-DBC2-4898-B058-BD641EDC1E96}" destId="{DD424894-7036-4C16-95D2-1A0EF9442913}" srcOrd="11" destOrd="0" presId="urn:microsoft.com/office/officeart/2005/8/layout/lProcess2"/>
    <dgm:cxn modelId="{6A3E5B66-E602-4133-AFC7-7D4DBC68EB49}" type="presParOf" srcId="{FD1122A7-DBC2-4898-B058-BD641EDC1E96}" destId="{0C801BCE-F9B9-4E9B-B520-8F4347C9AD1B}" srcOrd="12" destOrd="0" presId="urn:microsoft.com/office/officeart/2005/8/layout/lProcess2"/>
    <dgm:cxn modelId="{559359DB-FAD0-437A-947B-2F047531E087}" type="presParOf" srcId="{630C3A3E-FDD8-4673-A940-8CAC9B07D380}" destId="{E3B020CD-BAD0-423C-B69A-D7C3B42234C1}" srcOrd="1" destOrd="0" presId="urn:microsoft.com/office/officeart/2005/8/layout/lProcess2"/>
    <dgm:cxn modelId="{CF7FCB44-8E20-4C6E-BF7C-F241717C8379}" type="presParOf" srcId="{630C3A3E-FDD8-4673-A940-8CAC9B07D380}" destId="{5AD0FDD7-4D70-4678-BB8D-9D208CDFB6F2}" srcOrd="2" destOrd="0" presId="urn:microsoft.com/office/officeart/2005/8/layout/lProcess2"/>
    <dgm:cxn modelId="{DB2360CB-62D0-4568-8F5A-F8015E067D1A}" type="presParOf" srcId="{5AD0FDD7-4D70-4678-BB8D-9D208CDFB6F2}" destId="{336375C2-45C5-4497-BB5D-304DA4050079}" srcOrd="0" destOrd="0" presId="urn:microsoft.com/office/officeart/2005/8/layout/lProcess2"/>
    <dgm:cxn modelId="{2FBE4B4C-B57F-4C8B-9DB2-49E401AE5D05}" type="presParOf" srcId="{5AD0FDD7-4D70-4678-BB8D-9D208CDFB6F2}" destId="{54AE44D4-B610-4238-9296-181C818721E4}" srcOrd="1" destOrd="0" presId="urn:microsoft.com/office/officeart/2005/8/layout/lProcess2"/>
    <dgm:cxn modelId="{4C36B107-2362-4602-9ED0-524252214A71}" type="presParOf" srcId="{5AD0FDD7-4D70-4678-BB8D-9D208CDFB6F2}" destId="{F3E079C9-A5A6-462B-94D9-10A264BF2CE3}" srcOrd="2" destOrd="0" presId="urn:microsoft.com/office/officeart/2005/8/layout/lProcess2"/>
    <dgm:cxn modelId="{6B1966E1-71F7-4C6C-A5BB-CB944F156A70}" type="presParOf" srcId="{F3E079C9-A5A6-462B-94D9-10A264BF2CE3}" destId="{848B6DDE-E7AB-4FA2-A5FE-9FBF1408148B}" srcOrd="0" destOrd="0" presId="urn:microsoft.com/office/officeart/2005/8/layout/lProcess2"/>
    <dgm:cxn modelId="{05ABE77B-36B9-46BD-A442-7A4FBA753CE9}" type="presParOf" srcId="{848B6DDE-E7AB-4FA2-A5FE-9FBF1408148B}" destId="{EE78E42E-C08F-4E95-A726-606243B319E4}" srcOrd="0" destOrd="0" presId="urn:microsoft.com/office/officeart/2005/8/layout/lProcess2"/>
    <dgm:cxn modelId="{166E8A17-22B4-421D-86D7-1736B161A21F}" type="presParOf" srcId="{848B6DDE-E7AB-4FA2-A5FE-9FBF1408148B}" destId="{9C3D12D7-E308-4FB3-AEAC-6B2637ABCF08}" srcOrd="1" destOrd="0" presId="urn:microsoft.com/office/officeart/2005/8/layout/lProcess2"/>
    <dgm:cxn modelId="{56246CF6-6341-418A-91FB-DA106200506E}" type="presParOf" srcId="{848B6DDE-E7AB-4FA2-A5FE-9FBF1408148B}" destId="{463857B4-66CB-41D8-9325-F4383A935A50}" srcOrd="2" destOrd="0" presId="urn:microsoft.com/office/officeart/2005/8/layout/lProcess2"/>
    <dgm:cxn modelId="{065E090C-2040-41B3-A132-CBD76CBDB3F8}" type="presParOf" srcId="{848B6DDE-E7AB-4FA2-A5FE-9FBF1408148B}" destId="{0EF4466F-D1DD-4FDC-8D49-7116792E92B2}" srcOrd="3" destOrd="0" presId="urn:microsoft.com/office/officeart/2005/8/layout/lProcess2"/>
    <dgm:cxn modelId="{C42F6D40-EB40-4751-A8C9-EF2F736FE3F7}" type="presParOf" srcId="{848B6DDE-E7AB-4FA2-A5FE-9FBF1408148B}" destId="{86D55EBA-0E78-4C67-B61C-B8D4F164921F}" srcOrd="4" destOrd="0" presId="urn:microsoft.com/office/officeart/2005/8/layout/lProcess2"/>
    <dgm:cxn modelId="{3BC18571-782D-4517-A4CB-7EAC68447B70}" type="presParOf" srcId="{848B6DDE-E7AB-4FA2-A5FE-9FBF1408148B}" destId="{A8498A20-D052-474D-B5A9-ED4C2600D83E}" srcOrd="5" destOrd="0" presId="urn:microsoft.com/office/officeart/2005/8/layout/lProcess2"/>
    <dgm:cxn modelId="{A529EDA3-9278-4039-A0ED-04818E1C8ADE}" type="presParOf" srcId="{848B6DDE-E7AB-4FA2-A5FE-9FBF1408148B}" destId="{13237D0B-51B6-47AA-85CF-AFBB46AE1258}" srcOrd="6" destOrd="0" presId="urn:microsoft.com/office/officeart/2005/8/layout/lProcess2"/>
    <dgm:cxn modelId="{E16CF5FD-E498-4633-8B85-A90A398B4849}" type="presParOf" srcId="{848B6DDE-E7AB-4FA2-A5FE-9FBF1408148B}" destId="{AF5EAB54-4296-4EB9-91CA-8059AC65792B}" srcOrd="7" destOrd="0" presId="urn:microsoft.com/office/officeart/2005/8/layout/lProcess2"/>
    <dgm:cxn modelId="{1FCB7254-9A37-41D3-A5F3-66AEDE40A5EF}" type="presParOf" srcId="{848B6DDE-E7AB-4FA2-A5FE-9FBF1408148B}" destId="{E32DFC5D-0C2D-4FD6-A390-904B247DDE24}" srcOrd="8" destOrd="0" presId="urn:microsoft.com/office/officeart/2005/8/layout/lProcess2"/>
    <dgm:cxn modelId="{69595C22-F6D7-4007-AD40-3D39612E966F}" type="presParOf" srcId="{848B6DDE-E7AB-4FA2-A5FE-9FBF1408148B}" destId="{440629C9-063E-480E-83CF-81B50B42C2FC}" srcOrd="9" destOrd="0" presId="urn:microsoft.com/office/officeart/2005/8/layout/lProcess2"/>
    <dgm:cxn modelId="{BDE009B8-9207-4E91-9A9A-CB66849FA837}" type="presParOf" srcId="{848B6DDE-E7AB-4FA2-A5FE-9FBF1408148B}" destId="{4B4EDF57-8E62-4DB5-AD9D-F3F7F2D4C7D6}" srcOrd="10" destOrd="0" presId="urn:microsoft.com/office/officeart/2005/8/layout/lProcess2"/>
    <dgm:cxn modelId="{CF8D15C3-AA3D-4F6A-B397-DECF0E391AAB}" type="presParOf" srcId="{848B6DDE-E7AB-4FA2-A5FE-9FBF1408148B}" destId="{934EE405-95CC-40CC-9FC5-B0109E06EDF0}" srcOrd="11" destOrd="0" presId="urn:microsoft.com/office/officeart/2005/8/layout/lProcess2"/>
    <dgm:cxn modelId="{0A85BE94-5618-4B29-BC8E-529460DFF82A}" type="presParOf" srcId="{848B6DDE-E7AB-4FA2-A5FE-9FBF1408148B}" destId="{306BEDD7-69EC-495D-BF5A-4D689C99630D}" srcOrd="12" destOrd="0" presId="urn:microsoft.com/office/officeart/2005/8/layout/lProcess2"/>
    <dgm:cxn modelId="{8DE50401-AD78-4C77-B9E7-38D8EAD3FD5E}" type="presParOf" srcId="{848B6DDE-E7AB-4FA2-A5FE-9FBF1408148B}" destId="{4F396F89-78E6-4570-A66E-1FC2E200777C}" srcOrd="13" destOrd="0" presId="urn:microsoft.com/office/officeart/2005/8/layout/lProcess2"/>
    <dgm:cxn modelId="{6539D466-C8CF-4E82-A269-363DF9E847A2}" type="presParOf" srcId="{848B6DDE-E7AB-4FA2-A5FE-9FBF1408148B}" destId="{C796962E-B9A7-4580-9EA7-E7C06EC051D1}" srcOrd="14" destOrd="0" presId="urn:microsoft.com/office/officeart/2005/8/layout/lProcess2"/>
    <dgm:cxn modelId="{306DD351-77E9-417F-87FA-54B68207F8DE}" type="presParOf" srcId="{848B6DDE-E7AB-4FA2-A5FE-9FBF1408148B}" destId="{2886282F-8761-4EAC-9384-48419C6B7728}" srcOrd="15" destOrd="0" presId="urn:microsoft.com/office/officeart/2005/8/layout/lProcess2"/>
    <dgm:cxn modelId="{9603D2E2-E975-400A-8D47-FB7D69A6F5F9}" type="presParOf" srcId="{848B6DDE-E7AB-4FA2-A5FE-9FBF1408148B}" destId="{90F75E7E-B7B8-4452-884B-0C7B84E6BFF8}" srcOrd="16" destOrd="0" presId="urn:microsoft.com/office/officeart/2005/8/layout/lProcess2"/>
    <dgm:cxn modelId="{14559601-7D7A-4912-AFD8-FF493412425D}" type="presParOf" srcId="{848B6DDE-E7AB-4FA2-A5FE-9FBF1408148B}" destId="{8C750068-050C-4AFC-9886-7BAD13FAE6AB}" srcOrd="17" destOrd="0" presId="urn:microsoft.com/office/officeart/2005/8/layout/lProcess2"/>
    <dgm:cxn modelId="{73BD8C44-F369-445E-9129-F0765D8B7411}" type="presParOf" srcId="{848B6DDE-E7AB-4FA2-A5FE-9FBF1408148B}" destId="{049B93B6-B8F6-486E-9CD9-AAD12E06BF62}" srcOrd="18" destOrd="0" presId="urn:microsoft.com/office/officeart/2005/8/layout/lProcess2"/>
    <dgm:cxn modelId="{32D7B2D0-E022-4AB3-8067-0AD3FEA5D2C1}" type="presParOf" srcId="{848B6DDE-E7AB-4FA2-A5FE-9FBF1408148B}" destId="{E6C3941F-CE7A-40F9-BEE1-143DF8B85A6C}" srcOrd="19" destOrd="0" presId="urn:microsoft.com/office/officeart/2005/8/layout/lProcess2"/>
    <dgm:cxn modelId="{88A22D3B-3FC8-48FC-BA20-5206D5CFCFCC}" type="presParOf" srcId="{848B6DDE-E7AB-4FA2-A5FE-9FBF1408148B}" destId="{A33BC516-8770-4A44-A000-16DC7DDFA4CA}" srcOrd="2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E64319E-B60F-FD41-B89D-BA6B2CA5032D}" type="doc">
      <dgm:prSet loTypeId="urn:microsoft.com/office/officeart/2005/8/layout/lProcess2" loCatId="" qsTypeId="urn:microsoft.com/office/officeart/2005/8/quickstyle/simple4" qsCatId="simple" csTypeId="urn:microsoft.com/office/officeart/2005/8/colors/colorful3" csCatId="colorful" phldr="1"/>
      <dgm:spPr/>
      <dgm:t>
        <a:bodyPr/>
        <a:lstStyle/>
        <a:p>
          <a:endParaRPr lang="en-US"/>
        </a:p>
      </dgm:t>
    </dgm:pt>
    <dgm:pt modelId="{840F7215-D2F0-284F-B19F-4ED220C771D0}">
      <dgm:prSet/>
      <dgm:spPr>
        <a:solidFill>
          <a:schemeClr val="accent1"/>
        </a:solidFill>
      </dgm:spPr>
      <dgm:t>
        <a:bodyPr/>
        <a:lstStyle/>
        <a:p>
          <a:pPr rtl="0"/>
          <a:r>
            <a:rPr lang="en-US" dirty="0"/>
            <a:t>I-360 Petition for Special Immigrant Juvenile Status</a:t>
          </a:r>
        </a:p>
      </dgm:t>
    </dgm:pt>
    <dgm:pt modelId="{86CC4CBC-BE1D-C549-8171-113AAE10628F}" type="parTrans" cxnId="{475FEFC5-9DEE-9148-943B-497E9A813285}">
      <dgm:prSet/>
      <dgm:spPr/>
      <dgm:t>
        <a:bodyPr/>
        <a:lstStyle/>
        <a:p>
          <a:endParaRPr lang="en-US"/>
        </a:p>
      </dgm:t>
    </dgm:pt>
    <dgm:pt modelId="{9AC55B2C-9B8A-8B4E-998B-796E36AC8EE7}" type="sibTrans" cxnId="{475FEFC5-9DEE-9148-943B-497E9A813285}">
      <dgm:prSet/>
      <dgm:spPr/>
      <dgm:t>
        <a:bodyPr/>
        <a:lstStyle/>
        <a:p>
          <a:endParaRPr lang="en-US"/>
        </a:p>
      </dgm:t>
    </dgm:pt>
    <dgm:pt modelId="{0031FD70-572C-CA4E-8762-E2E568C05CF2}">
      <dgm:prSet custT="1"/>
      <dgm:spPr>
        <a:solidFill>
          <a:schemeClr val="tx1">
            <a:lumMod val="95000"/>
          </a:schemeClr>
        </a:solidFill>
      </dgm:spPr>
      <dgm:t>
        <a:bodyPr/>
        <a:lstStyle/>
        <a:p>
          <a:pPr rtl="0"/>
          <a:r>
            <a:rPr lang="en-US" sz="2000" dirty="0">
              <a:solidFill>
                <a:schemeClr val="accent1"/>
              </a:solidFill>
            </a:rPr>
            <a:t>Birth Certificate with Certified Translation, if applicable </a:t>
          </a:r>
        </a:p>
      </dgm:t>
    </dgm:pt>
    <dgm:pt modelId="{56417FA3-5FA7-2F46-BD94-BA31C9DC1F2E}" type="parTrans" cxnId="{3D0BEC1D-735B-D441-9D48-EC7FE59CFD52}">
      <dgm:prSet/>
      <dgm:spPr/>
      <dgm:t>
        <a:bodyPr/>
        <a:lstStyle/>
        <a:p>
          <a:endParaRPr lang="en-US"/>
        </a:p>
      </dgm:t>
    </dgm:pt>
    <dgm:pt modelId="{8BDE803D-AB88-7149-AB44-53C120EF78C2}" type="sibTrans" cxnId="{3D0BEC1D-735B-D441-9D48-EC7FE59CFD52}">
      <dgm:prSet/>
      <dgm:spPr/>
      <dgm:t>
        <a:bodyPr/>
        <a:lstStyle/>
        <a:p>
          <a:endParaRPr lang="en-US"/>
        </a:p>
      </dgm:t>
    </dgm:pt>
    <dgm:pt modelId="{3051FD4C-F967-5545-A33F-C082942352D2}">
      <dgm:prSet custT="1"/>
      <dgm:spPr>
        <a:solidFill>
          <a:schemeClr val="tx1">
            <a:lumMod val="95000"/>
          </a:schemeClr>
        </a:solidFill>
      </dgm:spPr>
      <dgm:t>
        <a:bodyPr/>
        <a:lstStyle/>
        <a:p>
          <a:pPr rtl="0"/>
          <a:r>
            <a:rPr lang="en-US" sz="2000" dirty="0">
              <a:solidFill>
                <a:schemeClr val="accent1"/>
              </a:solidFill>
            </a:rPr>
            <a:t>Special Findings Order </a:t>
          </a:r>
        </a:p>
      </dgm:t>
    </dgm:pt>
    <dgm:pt modelId="{B2E8BC9C-2509-6546-A6EB-A95349778644}" type="parTrans" cxnId="{CF1DA9BD-B1A8-A64F-9600-296D76D32A0F}">
      <dgm:prSet/>
      <dgm:spPr/>
      <dgm:t>
        <a:bodyPr/>
        <a:lstStyle/>
        <a:p>
          <a:endParaRPr lang="en-US"/>
        </a:p>
      </dgm:t>
    </dgm:pt>
    <dgm:pt modelId="{3931A983-E1AC-F440-9950-9F9FA23CBDDF}" type="sibTrans" cxnId="{CF1DA9BD-B1A8-A64F-9600-296D76D32A0F}">
      <dgm:prSet/>
      <dgm:spPr/>
      <dgm:t>
        <a:bodyPr/>
        <a:lstStyle/>
        <a:p>
          <a:endParaRPr lang="en-US"/>
        </a:p>
      </dgm:t>
    </dgm:pt>
    <dgm:pt modelId="{9AA030CC-2F14-8244-A737-CBB224A0785C}">
      <dgm:prSet custT="1"/>
      <dgm:spPr>
        <a:solidFill>
          <a:schemeClr val="tx1">
            <a:lumMod val="95000"/>
          </a:schemeClr>
        </a:solidFill>
      </dgm:spPr>
      <dgm:t>
        <a:bodyPr/>
        <a:lstStyle/>
        <a:p>
          <a:pPr rtl="0"/>
          <a:r>
            <a:rPr lang="en-US" sz="2000" dirty="0">
              <a:solidFill>
                <a:schemeClr val="accent1"/>
              </a:solidFill>
            </a:rPr>
            <a:t>Family Court Order - Guardianship/Custody/ACS Affidavit, </a:t>
          </a:r>
          <a:r>
            <a:rPr lang="en-US" sz="2000" dirty="0" smtClean="0">
              <a:solidFill>
                <a:schemeClr val="accent1"/>
              </a:solidFill>
            </a:rPr>
            <a:t>etc.</a:t>
          </a:r>
          <a:endParaRPr lang="en-US" sz="2000" dirty="0">
            <a:solidFill>
              <a:schemeClr val="accent1"/>
            </a:solidFill>
          </a:endParaRPr>
        </a:p>
      </dgm:t>
    </dgm:pt>
    <dgm:pt modelId="{2507AB6C-C5D8-8343-94E7-7F6FC33DD91F}" type="parTrans" cxnId="{5182A3C4-6B43-1B43-B94D-4EE5BDE05222}">
      <dgm:prSet/>
      <dgm:spPr/>
      <dgm:t>
        <a:bodyPr/>
        <a:lstStyle/>
        <a:p>
          <a:endParaRPr lang="en-US"/>
        </a:p>
      </dgm:t>
    </dgm:pt>
    <dgm:pt modelId="{22515855-1634-6544-A1D4-D6CC4EAE80D0}" type="sibTrans" cxnId="{5182A3C4-6B43-1B43-B94D-4EE5BDE05222}">
      <dgm:prSet/>
      <dgm:spPr/>
      <dgm:t>
        <a:bodyPr/>
        <a:lstStyle/>
        <a:p>
          <a:endParaRPr lang="en-US"/>
        </a:p>
      </dgm:t>
    </dgm:pt>
    <dgm:pt modelId="{9C69572F-A03F-9D49-B3D5-0C2422748674}">
      <dgm:prSet/>
      <dgm:spPr>
        <a:solidFill>
          <a:schemeClr val="accent1"/>
        </a:solidFill>
      </dgm:spPr>
      <dgm:t>
        <a:bodyPr/>
        <a:lstStyle/>
        <a:p>
          <a:pPr rtl="0"/>
          <a:r>
            <a:rPr lang="en-US" dirty="0"/>
            <a:t>I-485 Application to Adjust Status &amp; I-765 Application for Work Authorization</a:t>
          </a:r>
        </a:p>
      </dgm:t>
    </dgm:pt>
    <dgm:pt modelId="{271A9AFB-FDB4-D841-A5DB-DD4564AD58B2}" type="parTrans" cxnId="{BC6253F1-366D-0146-9273-4C804C773C92}">
      <dgm:prSet/>
      <dgm:spPr/>
      <dgm:t>
        <a:bodyPr/>
        <a:lstStyle/>
        <a:p>
          <a:endParaRPr lang="en-US"/>
        </a:p>
      </dgm:t>
    </dgm:pt>
    <dgm:pt modelId="{89EA7799-B38E-524C-890D-78BC52149920}" type="sibTrans" cxnId="{BC6253F1-366D-0146-9273-4C804C773C92}">
      <dgm:prSet/>
      <dgm:spPr/>
      <dgm:t>
        <a:bodyPr/>
        <a:lstStyle/>
        <a:p>
          <a:endParaRPr lang="en-US"/>
        </a:p>
      </dgm:t>
    </dgm:pt>
    <dgm:pt modelId="{13F9592D-7D08-3141-80AC-6234E933001D}">
      <dgm:prSet custT="1"/>
      <dgm:spPr/>
      <dgm:t>
        <a:bodyPr/>
        <a:lstStyle/>
        <a:p>
          <a:pPr rtl="0"/>
          <a:r>
            <a:rPr lang="en-US" sz="2000" dirty="0">
              <a:solidFill>
                <a:schemeClr val="accent1"/>
              </a:solidFill>
            </a:rPr>
            <a:t>4 passport photos (2in x 2in)</a:t>
          </a:r>
        </a:p>
      </dgm:t>
    </dgm:pt>
    <dgm:pt modelId="{CC8C9132-9F2A-EA46-82FB-A737D6193F62}" type="parTrans" cxnId="{75DE4852-214F-9C40-B7F2-355BCD546C49}">
      <dgm:prSet/>
      <dgm:spPr/>
      <dgm:t>
        <a:bodyPr/>
        <a:lstStyle/>
        <a:p>
          <a:endParaRPr lang="en-US"/>
        </a:p>
      </dgm:t>
    </dgm:pt>
    <dgm:pt modelId="{D541DBA9-CA2B-9A48-8453-AD786EC9587F}" type="sibTrans" cxnId="{75DE4852-214F-9C40-B7F2-355BCD546C49}">
      <dgm:prSet/>
      <dgm:spPr/>
      <dgm:t>
        <a:bodyPr/>
        <a:lstStyle/>
        <a:p>
          <a:endParaRPr lang="en-US"/>
        </a:p>
      </dgm:t>
    </dgm:pt>
    <dgm:pt modelId="{8D455821-E380-6040-BE23-AC6C08B1700B}">
      <dgm:prSet custT="1"/>
      <dgm:spPr/>
      <dgm:t>
        <a:bodyPr/>
        <a:lstStyle/>
        <a:p>
          <a:pPr rtl="0"/>
          <a:r>
            <a:rPr lang="en-US" sz="1600" dirty="0">
              <a:solidFill>
                <a:schemeClr val="accent1"/>
              </a:solidFill>
            </a:rPr>
            <a:t>Copy of passport or other government issued ID</a:t>
          </a:r>
        </a:p>
      </dgm:t>
    </dgm:pt>
    <dgm:pt modelId="{C0D4B291-1606-4244-91EF-1FDA0C65701A}" type="parTrans" cxnId="{612B1249-A96B-6746-9680-9323774CE681}">
      <dgm:prSet/>
      <dgm:spPr/>
      <dgm:t>
        <a:bodyPr/>
        <a:lstStyle/>
        <a:p>
          <a:endParaRPr lang="en-US"/>
        </a:p>
      </dgm:t>
    </dgm:pt>
    <dgm:pt modelId="{9DEA20E8-410F-9E44-8D24-1368D5DF6B6D}" type="sibTrans" cxnId="{612B1249-A96B-6746-9680-9323774CE681}">
      <dgm:prSet/>
      <dgm:spPr/>
      <dgm:t>
        <a:bodyPr/>
        <a:lstStyle/>
        <a:p>
          <a:endParaRPr lang="en-US"/>
        </a:p>
      </dgm:t>
    </dgm:pt>
    <dgm:pt modelId="{ABD8B477-98CE-9C48-A145-47204A145655}">
      <dgm:prSet custT="1"/>
      <dgm:spPr/>
      <dgm:t>
        <a:bodyPr/>
        <a:lstStyle/>
        <a:p>
          <a:pPr rtl="0"/>
          <a:r>
            <a:rPr lang="en-US" sz="1600" dirty="0">
              <a:solidFill>
                <a:schemeClr val="accent1"/>
              </a:solidFill>
            </a:rPr>
            <a:t>Birth Certificate with Certified Translation, if applicable </a:t>
          </a:r>
        </a:p>
      </dgm:t>
    </dgm:pt>
    <dgm:pt modelId="{8A5CA67B-9672-5E45-89F8-1FE24366B923}" type="parTrans" cxnId="{D827F169-424E-CC42-88EA-2F5D698B6454}">
      <dgm:prSet/>
      <dgm:spPr/>
      <dgm:t>
        <a:bodyPr/>
        <a:lstStyle/>
        <a:p>
          <a:endParaRPr lang="en-US"/>
        </a:p>
      </dgm:t>
    </dgm:pt>
    <dgm:pt modelId="{0FC72646-C18E-E943-9E44-8813998173CA}" type="sibTrans" cxnId="{D827F169-424E-CC42-88EA-2F5D698B6454}">
      <dgm:prSet/>
      <dgm:spPr/>
      <dgm:t>
        <a:bodyPr/>
        <a:lstStyle/>
        <a:p>
          <a:endParaRPr lang="en-US"/>
        </a:p>
      </dgm:t>
    </dgm:pt>
    <dgm:pt modelId="{1A05D36B-B324-3548-A22D-600B8D5D4E5E}">
      <dgm:prSet custT="1"/>
      <dgm:spPr/>
      <dgm:t>
        <a:bodyPr/>
        <a:lstStyle/>
        <a:p>
          <a:pPr rtl="0"/>
          <a:r>
            <a:rPr lang="en-US" sz="1800" dirty="0">
              <a:solidFill>
                <a:schemeClr val="accent1"/>
              </a:solidFill>
            </a:rPr>
            <a:t>Criminal Dispositions, if applicable</a:t>
          </a:r>
        </a:p>
      </dgm:t>
    </dgm:pt>
    <dgm:pt modelId="{75980612-B47B-EE48-92BF-6D26249A06D0}" type="parTrans" cxnId="{F8E1E8F0-B57E-5D4B-8D02-62610A9E3B27}">
      <dgm:prSet/>
      <dgm:spPr/>
      <dgm:t>
        <a:bodyPr/>
        <a:lstStyle/>
        <a:p>
          <a:endParaRPr lang="en-US"/>
        </a:p>
      </dgm:t>
    </dgm:pt>
    <dgm:pt modelId="{7A84098F-DBDF-DC47-A87C-191324F8ED6D}" type="sibTrans" cxnId="{F8E1E8F0-B57E-5D4B-8D02-62610A9E3B27}">
      <dgm:prSet/>
      <dgm:spPr/>
      <dgm:t>
        <a:bodyPr/>
        <a:lstStyle/>
        <a:p>
          <a:endParaRPr lang="en-US"/>
        </a:p>
      </dgm:t>
    </dgm:pt>
    <dgm:pt modelId="{E036C3D9-44D0-334C-9179-78E6AA09DD0F}">
      <dgm:prSet custT="1"/>
      <dgm:spPr/>
      <dgm:t>
        <a:bodyPr/>
        <a:lstStyle/>
        <a:p>
          <a:pPr rtl="0"/>
          <a:r>
            <a:rPr lang="en-US" sz="1800" dirty="0">
              <a:solidFill>
                <a:schemeClr val="accent1"/>
              </a:solidFill>
            </a:rPr>
            <a:t>Order Terminating Proceedings, if applicable</a:t>
          </a:r>
        </a:p>
      </dgm:t>
    </dgm:pt>
    <dgm:pt modelId="{A4D13421-A387-524F-A145-26F3466DC490}" type="parTrans" cxnId="{D308698D-58CA-364B-8B51-AB66A542833C}">
      <dgm:prSet/>
      <dgm:spPr/>
      <dgm:t>
        <a:bodyPr/>
        <a:lstStyle/>
        <a:p>
          <a:endParaRPr lang="en-US"/>
        </a:p>
      </dgm:t>
    </dgm:pt>
    <dgm:pt modelId="{9D168F10-6167-874A-AADA-CB9946999390}" type="sibTrans" cxnId="{D308698D-58CA-364B-8B51-AB66A542833C}">
      <dgm:prSet/>
      <dgm:spPr/>
      <dgm:t>
        <a:bodyPr/>
        <a:lstStyle/>
        <a:p>
          <a:endParaRPr lang="en-US"/>
        </a:p>
      </dgm:t>
    </dgm:pt>
    <dgm:pt modelId="{148243F6-646E-B542-81DD-327761851B84}">
      <dgm:prSet custT="1"/>
      <dgm:spPr/>
      <dgm:t>
        <a:bodyPr/>
        <a:lstStyle/>
        <a:p>
          <a:pPr rtl="0"/>
          <a:r>
            <a:rPr lang="en-US" sz="1800" dirty="0">
              <a:solidFill>
                <a:schemeClr val="accent1"/>
              </a:solidFill>
            </a:rPr>
            <a:t>I-360 </a:t>
          </a:r>
          <a:r>
            <a:rPr lang="en-US" sz="1800" dirty="0" smtClean="0">
              <a:solidFill>
                <a:schemeClr val="accent1"/>
              </a:solidFill>
            </a:rPr>
            <a:t>Receipt/</a:t>
          </a:r>
          <a:r>
            <a:rPr lang="en-US" sz="1800" dirty="0" err="1" smtClean="0">
              <a:solidFill>
                <a:schemeClr val="accent1"/>
              </a:solidFill>
            </a:rPr>
            <a:t>Approval,if</a:t>
          </a:r>
          <a:r>
            <a:rPr lang="en-US" sz="1800" dirty="0" smtClean="0">
              <a:solidFill>
                <a:schemeClr val="accent1"/>
              </a:solidFill>
            </a:rPr>
            <a:t> </a:t>
          </a:r>
          <a:r>
            <a:rPr lang="en-US" sz="1800" dirty="0">
              <a:solidFill>
                <a:schemeClr val="accent1"/>
              </a:solidFill>
            </a:rPr>
            <a:t>Two-Step Filing</a:t>
          </a:r>
        </a:p>
      </dgm:t>
    </dgm:pt>
    <dgm:pt modelId="{E40C9EE7-E1FD-EB42-95C1-907AF5CDE239}" type="parTrans" cxnId="{61A62232-FFCF-7441-B10F-6F3399B09BA3}">
      <dgm:prSet/>
      <dgm:spPr/>
      <dgm:t>
        <a:bodyPr/>
        <a:lstStyle/>
        <a:p>
          <a:endParaRPr lang="en-US"/>
        </a:p>
      </dgm:t>
    </dgm:pt>
    <dgm:pt modelId="{1789F9A6-FCF5-854D-9DFE-F2F8C3E033B6}" type="sibTrans" cxnId="{61A62232-FFCF-7441-B10F-6F3399B09BA3}">
      <dgm:prSet/>
      <dgm:spPr/>
      <dgm:t>
        <a:bodyPr/>
        <a:lstStyle/>
        <a:p>
          <a:endParaRPr lang="en-US"/>
        </a:p>
      </dgm:t>
    </dgm:pt>
    <dgm:pt modelId="{D6EC562B-F9C2-4840-B675-5C406C1D07FD}" type="pres">
      <dgm:prSet presAssocID="{7E64319E-B60F-FD41-B89D-BA6B2CA5032D}" presName="theList" presStyleCnt="0">
        <dgm:presLayoutVars>
          <dgm:dir/>
          <dgm:animLvl val="lvl"/>
          <dgm:resizeHandles val="exact"/>
        </dgm:presLayoutVars>
      </dgm:prSet>
      <dgm:spPr/>
      <dgm:t>
        <a:bodyPr/>
        <a:lstStyle/>
        <a:p>
          <a:endParaRPr lang="en-US"/>
        </a:p>
      </dgm:t>
    </dgm:pt>
    <dgm:pt modelId="{C708E739-F032-6447-A8E0-24388040C254}" type="pres">
      <dgm:prSet presAssocID="{840F7215-D2F0-284F-B19F-4ED220C771D0}" presName="compNode" presStyleCnt="0"/>
      <dgm:spPr/>
    </dgm:pt>
    <dgm:pt modelId="{43FFA913-312F-894A-94E2-BD9C6782673A}" type="pres">
      <dgm:prSet presAssocID="{840F7215-D2F0-284F-B19F-4ED220C771D0}" presName="aNode" presStyleLbl="bgShp" presStyleIdx="0" presStyleCnt="2" custLinFactNeighborX="-6692"/>
      <dgm:spPr/>
      <dgm:t>
        <a:bodyPr/>
        <a:lstStyle/>
        <a:p>
          <a:endParaRPr lang="en-US"/>
        </a:p>
      </dgm:t>
    </dgm:pt>
    <dgm:pt modelId="{1F8ED76D-A7A2-CF4D-8B3C-E980EB2AEC39}" type="pres">
      <dgm:prSet presAssocID="{840F7215-D2F0-284F-B19F-4ED220C771D0}" presName="textNode" presStyleLbl="bgShp" presStyleIdx="0" presStyleCnt="2"/>
      <dgm:spPr/>
      <dgm:t>
        <a:bodyPr/>
        <a:lstStyle/>
        <a:p>
          <a:endParaRPr lang="en-US"/>
        </a:p>
      </dgm:t>
    </dgm:pt>
    <dgm:pt modelId="{1F057610-3B5D-5E45-982E-1FB0CEE77776}" type="pres">
      <dgm:prSet presAssocID="{840F7215-D2F0-284F-B19F-4ED220C771D0}" presName="compChildNode" presStyleCnt="0"/>
      <dgm:spPr/>
    </dgm:pt>
    <dgm:pt modelId="{61B6CECC-B742-884D-A5E6-ABC2C6BCB643}" type="pres">
      <dgm:prSet presAssocID="{840F7215-D2F0-284F-B19F-4ED220C771D0}" presName="theInnerList" presStyleCnt="0"/>
      <dgm:spPr/>
    </dgm:pt>
    <dgm:pt modelId="{0FE73DFE-4CAC-7241-9A84-BC149F1550FE}" type="pres">
      <dgm:prSet presAssocID="{0031FD70-572C-CA4E-8762-E2E568C05CF2}" presName="childNode" presStyleLbl="node1" presStyleIdx="0" presStyleCnt="9">
        <dgm:presLayoutVars>
          <dgm:bulletEnabled val="1"/>
        </dgm:presLayoutVars>
      </dgm:prSet>
      <dgm:spPr/>
      <dgm:t>
        <a:bodyPr/>
        <a:lstStyle/>
        <a:p>
          <a:endParaRPr lang="en-US"/>
        </a:p>
      </dgm:t>
    </dgm:pt>
    <dgm:pt modelId="{A2DFF193-351E-534A-9FA9-DFC4285A6B54}" type="pres">
      <dgm:prSet presAssocID="{0031FD70-572C-CA4E-8762-E2E568C05CF2}" presName="aSpace2" presStyleCnt="0"/>
      <dgm:spPr/>
    </dgm:pt>
    <dgm:pt modelId="{CE56777F-AB3F-A446-A653-F8E649CAF255}" type="pres">
      <dgm:prSet presAssocID="{3051FD4C-F967-5545-A33F-C082942352D2}" presName="childNode" presStyleLbl="node1" presStyleIdx="1" presStyleCnt="9">
        <dgm:presLayoutVars>
          <dgm:bulletEnabled val="1"/>
        </dgm:presLayoutVars>
      </dgm:prSet>
      <dgm:spPr/>
      <dgm:t>
        <a:bodyPr/>
        <a:lstStyle/>
        <a:p>
          <a:endParaRPr lang="en-US"/>
        </a:p>
      </dgm:t>
    </dgm:pt>
    <dgm:pt modelId="{DC74349D-6413-654D-971E-94B0F027DA45}" type="pres">
      <dgm:prSet presAssocID="{3051FD4C-F967-5545-A33F-C082942352D2}" presName="aSpace2" presStyleCnt="0"/>
      <dgm:spPr/>
    </dgm:pt>
    <dgm:pt modelId="{F1B70D29-906D-E54D-830D-B4E63DC8A1C6}" type="pres">
      <dgm:prSet presAssocID="{9AA030CC-2F14-8244-A737-CBB224A0785C}" presName="childNode" presStyleLbl="node1" presStyleIdx="2" presStyleCnt="9">
        <dgm:presLayoutVars>
          <dgm:bulletEnabled val="1"/>
        </dgm:presLayoutVars>
      </dgm:prSet>
      <dgm:spPr/>
      <dgm:t>
        <a:bodyPr/>
        <a:lstStyle/>
        <a:p>
          <a:endParaRPr lang="en-US"/>
        </a:p>
      </dgm:t>
    </dgm:pt>
    <dgm:pt modelId="{7BDC024A-7E37-A349-87A2-30BB3508E13F}" type="pres">
      <dgm:prSet presAssocID="{840F7215-D2F0-284F-B19F-4ED220C771D0}" presName="aSpace" presStyleCnt="0"/>
      <dgm:spPr/>
    </dgm:pt>
    <dgm:pt modelId="{BE6E1B58-7060-3E45-9653-6E8690437C22}" type="pres">
      <dgm:prSet presAssocID="{9C69572F-A03F-9D49-B3D5-0C2422748674}" presName="compNode" presStyleCnt="0"/>
      <dgm:spPr/>
    </dgm:pt>
    <dgm:pt modelId="{B4DE7D66-5175-F24C-A2FC-BFF90D67AD08}" type="pres">
      <dgm:prSet presAssocID="{9C69572F-A03F-9D49-B3D5-0C2422748674}" presName="aNode" presStyleLbl="bgShp" presStyleIdx="1" presStyleCnt="2"/>
      <dgm:spPr/>
      <dgm:t>
        <a:bodyPr/>
        <a:lstStyle/>
        <a:p>
          <a:endParaRPr lang="en-US"/>
        </a:p>
      </dgm:t>
    </dgm:pt>
    <dgm:pt modelId="{FEF3B5F6-1DF7-0145-A8C0-A12BB5C2E22A}" type="pres">
      <dgm:prSet presAssocID="{9C69572F-A03F-9D49-B3D5-0C2422748674}" presName="textNode" presStyleLbl="bgShp" presStyleIdx="1" presStyleCnt="2"/>
      <dgm:spPr/>
      <dgm:t>
        <a:bodyPr/>
        <a:lstStyle/>
        <a:p>
          <a:endParaRPr lang="en-US"/>
        </a:p>
      </dgm:t>
    </dgm:pt>
    <dgm:pt modelId="{113D6C9B-2D7D-BD4D-96B3-0A441200C34E}" type="pres">
      <dgm:prSet presAssocID="{9C69572F-A03F-9D49-B3D5-0C2422748674}" presName="compChildNode" presStyleCnt="0"/>
      <dgm:spPr/>
    </dgm:pt>
    <dgm:pt modelId="{536FB4F5-CFEB-1045-B588-3758D2E83D41}" type="pres">
      <dgm:prSet presAssocID="{9C69572F-A03F-9D49-B3D5-0C2422748674}" presName="theInnerList" presStyleCnt="0"/>
      <dgm:spPr/>
    </dgm:pt>
    <dgm:pt modelId="{70614FDE-E15F-314E-9987-D26FF8F85FFB}" type="pres">
      <dgm:prSet presAssocID="{13F9592D-7D08-3141-80AC-6234E933001D}" presName="childNode" presStyleLbl="node1" presStyleIdx="3" presStyleCnt="9">
        <dgm:presLayoutVars>
          <dgm:bulletEnabled val="1"/>
        </dgm:presLayoutVars>
      </dgm:prSet>
      <dgm:spPr/>
      <dgm:t>
        <a:bodyPr/>
        <a:lstStyle/>
        <a:p>
          <a:endParaRPr lang="en-US"/>
        </a:p>
      </dgm:t>
    </dgm:pt>
    <dgm:pt modelId="{B5687E46-4C4B-574B-8131-CD13646C61BB}" type="pres">
      <dgm:prSet presAssocID="{13F9592D-7D08-3141-80AC-6234E933001D}" presName="aSpace2" presStyleCnt="0"/>
      <dgm:spPr/>
    </dgm:pt>
    <dgm:pt modelId="{FDD3CF08-F2C1-B34C-B1AC-8801A56EB7FB}" type="pres">
      <dgm:prSet presAssocID="{8D455821-E380-6040-BE23-AC6C08B1700B}" presName="childNode" presStyleLbl="node1" presStyleIdx="4" presStyleCnt="9">
        <dgm:presLayoutVars>
          <dgm:bulletEnabled val="1"/>
        </dgm:presLayoutVars>
      </dgm:prSet>
      <dgm:spPr/>
      <dgm:t>
        <a:bodyPr/>
        <a:lstStyle/>
        <a:p>
          <a:endParaRPr lang="en-US"/>
        </a:p>
      </dgm:t>
    </dgm:pt>
    <dgm:pt modelId="{E29E030E-6608-A348-885B-BE34B7E91204}" type="pres">
      <dgm:prSet presAssocID="{8D455821-E380-6040-BE23-AC6C08B1700B}" presName="aSpace2" presStyleCnt="0"/>
      <dgm:spPr/>
    </dgm:pt>
    <dgm:pt modelId="{18A878F5-36C4-204F-A4A8-28B744E08E28}" type="pres">
      <dgm:prSet presAssocID="{ABD8B477-98CE-9C48-A145-47204A145655}" presName="childNode" presStyleLbl="node1" presStyleIdx="5" presStyleCnt="9">
        <dgm:presLayoutVars>
          <dgm:bulletEnabled val="1"/>
        </dgm:presLayoutVars>
      </dgm:prSet>
      <dgm:spPr/>
      <dgm:t>
        <a:bodyPr/>
        <a:lstStyle/>
        <a:p>
          <a:endParaRPr lang="en-US"/>
        </a:p>
      </dgm:t>
    </dgm:pt>
    <dgm:pt modelId="{05802C7C-F128-9F4D-92E5-61FAF4591B75}" type="pres">
      <dgm:prSet presAssocID="{ABD8B477-98CE-9C48-A145-47204A145655}" presName="aSpace2" presStyleCnt="0"/>
      <dgm:spPr/>
    </dgm:pt>
    <dgm:pt modelId="{6DF9C42B-5849-D441-A842-23A365CFC07B}" type="pres">
      <dgm:prSet presAssocID="{1A05D36B-B324-3548-A22D-600B8D5D4E5E}" presName="childNode" presStyleLbl="node1" presStyleIdx="6" presStyleCnt="9">
        <dgm:presLayoutVars>
          <dgm:bulletEnabled val="1"/>
        </dgm:presLayoutVars>
      </dgm:prSet>
      <dgm:spPr/>
      <dgm:t>
        <a:bodyPr/>
        <a:lstStyle/>
        <a:p>
          <a:endParaRPr lang="en-US"/>
        </a:p>
      </dgm:t>
    </dgm:pt>
    <dgm:pt modelId="{571EBAA4-E37D-FD48-846D-6D4DA713EDEB}" type="pres">
      <dgm:prSet presAssocID="{1A05D36B-B324-3548-A22D-600B8D5D4E5E}" presName="aSpace2" presStyleCnt="0"/>
      <dgm:spPr/>
    </dgm:pt>
    <dgm:pt modelId="{E1708B0A-15C0-DA4D-9D18-4D9FE5D8619A}" type="pres">
      <dgm:prSet presAssocID="{E036C3D9-44D0-334C-9179-78E6AA09DD0F}" presName="childNode" presStyleLbl="node1" presStyleIdx="7" presStyleCnt="9">
        <dgm:presLayoutVars>
          <dgm:bulletEnabled val="1"/>
        </dgm:presLayoutVars>
      </dgm:prSet>
      <dgm:spPr/>
      <dgm:t>
        <a:bodyPr/>
        <a:lstStyle/>
        <a:p>
          <a:endParaRPr lang="en-US"/>
        </a:p>
      </dgm:t>
    </dgm:pt>
    <dgm:pt modelId="{F2BFCB70-CA56-F644-BBFE-6CC71CA4D5CD}" type="pres">
      <dgm:prSet presAssocID="{E036C3D9-44D0-334C-9179-78E6AA09DD0F}" presName="aSpace2" presStyleCnt="0"/>
      <dgm:spPr/>
    </dgm:pt>
    <dgm:pt modelId="{759F7EBD-6D81-2546-9AE3-3B292D1B207B}" type="pres">
      <dgm:prSet presAssocID="{148243F6-646E-B542-81DD-327761851B84}" presName="childNode" presStyleLbl="node1" presStyleIdx="8" presStyleCnt="9">
        <dgm:presLayoutVars>
          <dgm:bulletEnabled val="1"/>
        </dgm:presLayoutVars>
      </dgm:prSet>
      <dgm:spPr/>
      <dgm:t>
        <a:bodyPr/>
        <a:lstStyle/>
        <a:p>
          <a:endParaRPr lang="en-US"/>
        </a:p>
      </dgm:t>
    </dgm:pt>
  </dgm:ptLst>
  <dgm:cxnLst>
    <dgm:cxn modelId="{2E24AB18-8700-487D-9555-AC00776F125A}" type="presOf" srcId="{840F7215-D2F0-284F-B19F-4ED220C771D0}" destId="{43FFA913-312F-894A-94E2-BD9C6782673A}" srcOrd="0" destOrd="0" presId="urn:microsoft.com/office/officeart/2005/8/layout/lProcess2"/>
    <dgm:cxn modelId="{5182A3C4-6B43-1B43-B94D-4EE5BDE05222}" srcId="{840F7215-D2F0-284F-B19F-4ED220C771D0}" destId="{9AA030CC-2F14-8244-A737-CBB224A0785C}" srcOrd="2" destOrd="0" parTransId="{2507AB6C-C5D8-8343-94E7-7F6FC33DD91F}" sibTransId="{22515855-1634-6544-A1D4-D6CC4EAE80D0}"/>
    <dgm:cxn modelId="{89226A2A-0FA6-4CD0-80AB-5A9CBA29FDA4}" type="presOf" srcId="{13F9592D-7D08-3141-80AC-6234E933001D}" destId="{70614FDE-E15F-314E-9987-D26FF8F85FFB}" srcOrd="0" destOrd="0" presId="urn:microsoft.com/office/officeart/2005/8/layout/lProcess2"/>
    <dgm:cxn modelId="{F63A7A87-8291-49AF-AA2E-3D3EFBEC3F7F}" type="presOf" srcId="{840F7215-D2F0-284F-B19F-4ED220C771D0}" destId="{1F8ED76D-A7A2-CF4D-8B3C-E980EB2AEC39}" srcOrd="1" destOrd="0" presId="urn:microsoft.com/office/officeart/2005/8/layout/lProcess2"/>
    <dgm:cxn modelId="{10A6C965-8A6E-4D8F-8994-B03E897ADA89}" type="presOf" srcId="{E036C3D9-44D0-334C-9179-78E6AA09DD0F}" destId="{E1708B0A-15C0-DA4D-9D18-4D9FE5D8619A}" srcOrd="0" destOrd="0" presId="urn:microsoft.com/office/officeart/2005/8/layout/lProcess2"/>
    <dgm:cxn modelId="{D308698D-58CA-364B-8B51-AB66A542833C}" srcId="{9C69572F-A03F-9D49-B3D5-0C2422748674}" destId="{E036C3D9-44D0-334C-9179-78E6AA09DD0F}" srcOrd="4" destOrd="0" parTransId="{A4D13421-A387-524F-A145-26F3466DC490}" sibTransId="{9D168F10-6167-874A-AADA-CB9946999390}"/>
    <dgm:cxn modelId="{CF1DA9BD-B1A8-A64F-9600-296D76D32A0F}" srcId="{840F7215-D2F0-284F-B19F-4ED220C771D0}" destId="{3051FD4C-F967-5545-A33F-C082942352D2}" srcOrd="1" destOrd="0" parTransId="{B2E8BC9C-2509-6546-A6EB-A95349778644}" sibTransId="{3931A983-E1AC-F440-9950-9F9FA23CBDDF}"/>
    <dgm:cxn modelId="{5D32EE09-6468-42EA-8D65-260B3295E1E5}" type="presOf" srcId="{3051FD4C-F967-5545-A33F-C082942352D2}" destId="{CE56777F-AB3F-A446-A653-F8E649CAF255}" srcOrd="0" destOrd="0" presId="urn:microsoft.com/office/officeart/2005/8/layout/lProcess2"/>
    <dgm:cxn modelId="{D60CB01F-A85C-4222-8FFE-0501FFB5C08C}" type="presOf" srcId="{8D455821-E380-6040-BE23-AC6C08B1700B}" destId="{FDD3CF08-F2C1-B34C-B1AC-8801A56EB7FB}" srcOrd="0" destOrd="0" presId="urn:microsoft.com/office/officeart/2005/8/layout/lProcess2"/>
    <dgm:cxn modelId="{BC6253F1-366D-0146-9273-4C804C773C92}" srcId="{7E64319E-B60F-FD41-B89D-BA6B2CA5032D}" destId="{9C69572F-A03F-9D49-B3D5-0C2422748674}" srcOrd="1" destOrd="0" parTransId="{271A9AFB-FDB4-D841-A5DB-DD4564AD58B2}" sibTransId="{89EA7799-B38E-524C-890D-78BC52149920}"/>
    <dgm:cxn modelId="{AF50A932-7E5B-41EC-861D-D6E3C76CB857}" type="presOf" srcId="{0031FD70-572C-CA4E-8762-E2E568C05CF2}" destId="{0FE73DFE-4CAC-7241-9A84-BC149F1550FE}" srcOrd="0" destOrd="0" presId="urn:microsoft.com/office/officeart/2005/8/layout/lProcess2"/>
    <dgm:cxn modelId="{CC5B5258-7B20-45CB-A7BC-77EAB5ABE7BD}" type="presOf" srcId="{ABD8B477-98CE-9C48-A145-47204A145655}" destId="{18A878F5-36C4-204F-A4A8-28B744E08E28}" srcOrd="0" destOrd="0" presId="urn:microsoft.com/office/officeart/2005/8/layout/lProcess2"/>
    <dgm:cxn modelId="{F3370FB9-2DE9-49B5-9EDF-1083A2B6FD10}" type="presOf" srcId="{148243F6-646E-B542-81DD-327761851B84}" destId="{759F7EBD-6D81-2546-9AE3-3B292D1B207B}" srcOrd="0" destOrd="0" presId="urn:microsoft.com/office/officeart/2005/8/layout/lProcess2"/>
    <dgm:cxn modelId="{60C169EE-DC47-4516-951F-D4B980E0B9EA}" type="presOf" srcId="{7E64319E-B60F-FD41-B89D-BA6B2CA5032D}" destId="{D6EC562B-F9C2-4840-B675-5C406C1D07FD}" srcOrd="0" destOrd="0" presId="urn:microsoft.com/office/officeart/2005/8/layout/lProcess2"/>
    <dgm:cxn modelId="{475FEFC5-9DEE-9148-943B-497E9A813285}" srcId="{7E64319E-B60F-FD41-B89D-BA6B2CA5032D}" destId="{840F7215-D2F0-284F-B19F-4ED220C771D0}" srcOrd="0" destOrd="0" parTransId="{86CC4CBC-BE1D-C549-8171-113AAE10628F}" sibTransId="{9AC55B2C-9B8A-8B4E-998B-796E36AC8EE7}"/>
    <dgm:cxn modelId="{D827F169-424E-CC42-88EA-2F5D698B6454}" srcId="{9C69572F-A03F-9D49-B3D5-0C2422748674}" destId="{ABD8B477-98CE-9C48-A145-47204A145655}" srcOrd="2" destOrd="0" parTransId="{8A5CA67B-9672-5E45-89F8-1FE24366B923}" sibTransId="{0FC72646-C18E-E943-9E44-8813998173CA}"/>
    <dgm:cxn modelId="{61A62232-FFCF-7441-B10F-6F3399B09BA3}" srcId="{9C69572F-A03F-9D49-B3D5-0C2422748674}" destId="{148243F6-646E-B542-81DD-327761851B84}" srcOrd="5" destOrd="0" parTransId="{E40C9EE7-E1FD-EB42-95C1-907AF5CDE239}" sibTransId="{1789F9A6-FCF5-854D-9DFE-F2F8C3E033B6}"/>
    <dgm:cxn modelId="{3D0BEC1D-735B-D441-9D48-EC7FE59CFD52}" srcId="{840F7215-D2F0-284F-B19F-4ED220C771D0}" destId="{0031FD70-572C-CA4E-8762-E2E568C05CF2}" srcOrd="0" destOrd="0" parTransId="{56417FA3-5FA7-2F46-BD94-BA31C9DC1F2E}" sibTransId="{8BDE803D-AB88-7149-AB44-53C120EF78C2}"/>
    <dgm:cxn modelId="{1D565BE3-070D-4CEB-BD4B-7E74FA971BAA}" type="presOf" srcId="{9C69572F-A03F-9D49-B3D5-0C2422748674}" destId="{FEF3B5F6-1DF7-0145-A8C0-A12BB5C2E22A}" srcOrd="1" destOrd="0" presId="urn:microsoft.com/office/officeart/2005/8/layout/lProcess2"/>
    <dgm:cxn modelId="{75DE4852-214F-9C40-B7F2-355BCD546C49}" srcId="{9C69572F-A03F-9D49-B3D5-0C2422748674}" destId="{13F9592D-7D08-3141-80AC-6234E933001D}" srcOrd="0" destOrd="0" parTransId="{CC8C9132-9F2A-EA46-82FB-A737D6193F62}" sibTransId="{D541DBA9-CA2B-9A48-8453-AD786EC9587F}"/>
    <dgm:cxn modelId="{AD1E4756-A15B-4286-B22C-10FC936C975A}" type="presOf" srcId="{1A05D36B-B324-3548-A22D-600B8D5D4E5E}" destId="{6DF9C42B-5849-D441-A842-23A365CFC07B}" srcOrd="0" destOrd="0" presId="urn:microsoft.com/office/officeart/2005/8/layout/lProcess2"/>
    <dgm:cxn modelId="{72A8EBA3-9A06-4272-8922-2A81A3EE2B68}" type="presOf" srcId="{9AA030CC-2F14-8244-A737-CBB224A0785C}" destId="{F1B70D29-906D-E54D-830D-B4E63DC8A1C6}" srcOrd="0" destOrd="0" presId="urn:microsoft.com/office/officeart/2005/8/layout/lProcess2"/>
    <dgm:cxn modelId="{DB653533-1EAD-4238-B9FC-0F258ECF8F4F}" type="presOf" srcId="{9C69572F-A03F-9D49-B3D5-0C2422748674}" destId="{B4DE7D66-5175-F24C-A2FC-BFF90D67AD08}" srcOrd="0" destOrd="0" presId="urn:microsoft.com/office/officeart/2005/8/layout/lProcess2"/>
    <dgm:cxn modelId="{612B1249-A96B-6746-9680-9323774CE681}" srcId="{9C69572F-A03F-9D49-B3D5-0C2422748674}" destId="{8D455821-E380-6040-BE23-AC6C08B1700B}" srcOrd="1" destOrd="0" parTransId="{C0D4B291-1606-4244-91EF-1FDA0C65701A}" sibTransId="{9DEA20E8-410F-9E44-8D24-1368D5DF6B6D}"/>
    <dgm:cxn modelId="{F8E1E8F0-B57E-5D4B-8D02-62610A9E3B27}" srcId="{9C69572F-A03F-9D49-B3D5-0C2422748674}" destId="{1A05D36B-B324-3548-A22D-600B8D5D4E5E}" srcOrd="3" destOrd="0" parTransId="{75980612-B47B-EE48-92BF-6D26249A06D0}" sibTransId="{7A84098F-DBDF-DC47-A87C-191324F8ED6D}"/>
    <dgm:cxn modelId="{53AABDCB-3A48-4D82-A2CA-B2E1CF6C0273}" type="presParOf" srcId="{D6EC562B-F9C2-4840-B675-5C406C1D07FD}" destId="{C708E739-F032-6447-A8E0-24388040C254}" srcOrd="0" destOrd="0" presId="urn:microsoft.com/office/officeart/2005/8/layout/lProcess2"/>
    <dgm:cxn modelId="{5E2C37F8-3CD6-485F-8118-A6F99DF28A52}" type="presParOf" srcId="{C708E739-F032-6447-A8E0-24388040C254}" destId="{43FFA913-312F-894A-94E2-BD9C6782673A}" srcOrd="0" destOrd="0" presId="urn:microsoft.com/office/officeart/2005/8/layout/lProcess2"/>
    <dgm:cxn modelId="{AC67D46A-36AE-4DBA-9A23-FFC81410DC0B}" type="presParOf" srcId="{C708E739-F032-6447-A8E0-24388040C254}" destId="{1F8ED76D-A7A2-CF4D-8B3C-E980EB2AEC39}" srcOrd="1" destOrd="0" presId="urn:microsoft.com/office/officeart/2005/8/layout/lProcess2"/>
    <dgm:cxn modelId="{BB45860C-F7FD-4452-8FB7-ACAF515837CF}" type="presParOf" srcId="{C708E739-F032-6447-A8E0-24388040C254}" destId="{1F057610-3B5D-5E45-982E-1FB0CEE77776}" srcOrd="2" destOrd="0" presId="urn:microsoft.com/office/officeart/2005/8/layout/lProcess2"/>
    <dgm:cxn modelId="{77CCF873-4381-4D7C-BDC5-03A9DF29D015}" type="presParOf" srcId="{1F057610-3B5D-5E45-982E-1FB0CEE77776}" destId="{61B6CECC-B742-884D-A5E6-ABC2C6BCB643}" srcOrd="0" destOrd="0" presId="urn:microsoft.com/office/officeart/2005/8/layout/lProcess2"/>
    <dgm:cxn modelId="{B2D250FF-DB83-4021-A2DE-975CD51BDD18}" type="presParOf" srcId="{61B6CECC-B742-884D-A5E6-ABC2C6BCB643}" destId="{0FE73DFE-4CAC-7241-9A84-BC149F1550FE}" srcOrd="0" destOrd="0" presId="urn:microsoft.com/office/officeart/2005/8/layout/lProcess2"/>
    <dgm:cxn modelId="{45D286CB-5120-4792-8CD1-4573A3A456B0}" type="presParOf" srcId="{61B6CECC-B742-884D-A5E6-ABC2C6BCB643}" destId="{A2DFF193-351E-534A-9FA9-DFC4285A6B54}" srcOrd="1" destOrd="0" presId="urn:microsoft.com/office/officeart/2005/8/layout/lProcess2"/>
    <dgm:cxn modelId="{9042B6F4-BAA4-4BCB-B8CB-7B8A993965F3}" type="presParOf" srcId="{61B6CECC-B742-884D-A5E6-ABC2C6BCB643}" destId="{CE56777F-AB3F-A446-A653-F8E649CAF255}" srcOrd="2" destOrd="0" presId="urn:microsoft.com/office/officeart/2005/8/layout/lProcess2"/>
    <dgm:cxn modelId="{ECA9004E-058B-435E-9B7B-9590C15C205A}" type="presParOf" srcId="{61B6CECC-B742-884D-A5E6-ABC2C6BCB643}" destId="{DC74349D-6413-654D-971E-94B0F027DA45}" srcOrd="3" destOrd="0" presId="urn:microsoft.com/office/officeart/2005/8/layout/lProcess2"/>
    <dgm:cxn modelId="{4CDEC941-C786-462E-A322-56243BFC62AD}" type="presParOf" srcId="{61B6CECC-B742-884D-A5E6-ABC2C6BCB643}" destId="{F1B70D29-906D-E54D-830D-B4E63DC8A1C6}" srcOrd="4" destOrd="0" presId="urn:microsoft.com/office/officeart/2005/8/layout/lProcess2"/>
    <dgm:cxn modelId="{A406E6F4-5615-4023-8150-46218EE14F18}" type="presParOf" srcId="{D6EC562B-F9C2-4840-B675-5C406C1D07FD}" destId="{7BDC024A-7E37-A349-87A2-30BB3508E13F}" srcOrd="1" destOrd="0" presId="urn:microsoft.com/office/officeart/2005/8/layout/lProcess2"/>
    <dgm:cxn modelId="{679927F3-CAB7-4363-964E-06A3EC7F60AE}" type="presParOf" srcId="{D6EC562B-F9C2-4840-B675-5C406C1D07FD}" destId="{BE6E1B58-7060-3E45-9653-6E8690437C22}" srcOrd="2" destOrd="0" presId="urn:microsoft.com/office/officeart/2005/8/layout/lProcess2"/>
    <dgm:cxn modelId="{9DE794B0-9ECA-49AD-8773-AAEBA6CBC724}" type="presParOf" srcId="{BE6E1B58-7060-3E45-9653-6E8690437C22}" destId="{B4DE7D66-5175-F24C-A2FC-BFF90D67AD08}" srcOrd="0" destOrd="0" presId="urn:microsoft.com/office/officeart/2005/8/layout/lProcess2"/>
    <dgm:cxn modelId="{F9F25CD0-4614-47C7-8768-94EEBD1A2D15}" type="presParOf" srcId="{BE6E1B58-7060-3E45-9653-6E8690437C22}" destId="{FEF3B5F6-1DF7-0145-A8C0-A12BB5C2E22A}" srcOrd="1" destOrd="0" presId="urn:microsoft.com/office/officeart/2005/8/layout/lProcess2"/>
    <dgm:cxn modelId="{19005642-1583-4F02-A975-B3B76228E195}" type="presParOf" srcId="{BE6E1B58-7060-3E45-9653-6E8690437C22}" destId="{113D6C9B-2D7D-BD4D-96B3-0A441200C34E}" srcOrd="2" destOrd="0" presId="urn:microsoft.com/office/officeart/2005/8/layout/lProcess2"/>
    <dgm:cxn modelId="{45A36EBA-578A-4F95-A866-B21150C530D7}" type="presParOf" srcId="{113D6C9B-2D7D-BD4D-96B3-0A441200C34E}" destId="{536FB4F5-CFEB-1045-B588-3758D2E83D41}" srcOrd="0" destOrd="0" presId="urn:microsoft.com/office/officeart/2005/8/layout/lProcess2"/>
    <dgm:cxn modelId="{CD131D6F-AE74-441B-8E88-D91064C16802}" type="presParOf" srcId="{536FB4F5-CFEB-1045-B588-3758D2E83D41}" destId="{70614FDE-E15F-314E-9987-D26FF8F85FFB}" srcOrd="0" destOrd="0" presId="urn:microsoft.com/office/officeart/2005/8/layout/lProcess2"/>
    <dgm:cxn modelId="{5E6777DC-2388-4FB5-B162-D44063F83BD1}" type="presParOf" srcId="{536FB4F5-CFEB-1045-B588-3758D2E83D41}" destId="{B5687E46-4C4B-574B-8131-CD13646C61BB}" srcOrd="1" destOrd="0" presId="urn:microsoft.com/office/officeart/2005/8/layout/lProcess2"/>
    <dgm:cxn modelId="{BD41479F-4B15-402F-9C9B-4A661246F4FF}" type="presParOf" srcId="{536FB4F5-CFEB-1045-B588-3758D2E83D41}" destId="{FDD3CF08-F2C1-B34C-B1AC-8801A56EB7FB}" srcOrd="2" destOrd="0" presId="urn:microsoft.com/office/officeart/2005/8/layout/lProcess2"/>
    <dgm:cxn modelId="{D4A7A697-A756-4CF8-A45B-0633B6E1D129}" type="presParOf" srcId="{536FB4F5-CFEB-1045-B588-3758D2E83D41}" destId="{E29E030E-6608-A348-885B-BE34B7E91204}" srcOrd="3" destOrd="0" presId="urn:microsoft.com/office/officeart/2005/8/layout/lProcess2"/>
    <dgm:cxn modelId="{7A9B073B-9335-4964-BFE8-CD2B98467AF6}" type="presParOf" srcId="{536FB4F5-CFEB-1045-B588-3758D2E83D41}" destId="{18A878F5-36C4-204F-A4A8-28B744E08E28}" srcOrd="4" destOrd="0" presId="urn:microsoft.com/office/officeart/2005/8/layout/lProcess2"/>
    <dgm:cxn modelId="{201A2C05-395D-42A5-8231-37E9AFE4C8E5}" type="presParOf" srcId="{536FB4F5-CFEB-1045-B588-3758D2E83D41}" destId="{05802C7C-F128-9F4D-92E5-61FAF4591B75}" srcOrd="5" destOrd="0" presId="urn:microsoft.com/office/officeart/2005/8/layout/lProcess2"/>
    <dgm:cxn modelId="{CAEC6965-CF52-4647-8BFE-5EA0C7E37367}" type="presParOf" srcId="{536FB4F5-CFEB-1045-B588-3758D2E83D41}" destId="{6DF9C42B-5849-D441-A842-23A365CFC07B}" srcOrd="6" destOrd="0" presId="urn:microsoft.com/office/officeart/2005/8/layout/lProcess2"/>
    <dgm:cxn modelId="{73BB47AB-7DDD-491E-8970-D6EA3A3B8195}" type="presParOf" srcId="{536FB4F5-CFEB-1045-B588-3758D2E83D41}" destId="{571EBAA4-E37D-FD48-846D-6D4DA713EDEB}" srcOrd="7" destOrd="0" presId="urn:microsoft.com/office/officeart/2005/8/layout/lProcess2"/>
    <dgm:cxn modelId="{6A1448BF-EA81-4EEC-9A5A-D4FE39EF55CA}" type="presParOf" srcId="{536FB4F5-CFEB-1045-B588-3758D2E83D41}" destId="{E1708B0A-15C0-DA4D-9D18-4D9FE5D8619A}" srcOrd="8" destOrd="0" presId="urn:microsoft.com/office/officeart/2005/8/layout/lProcess2"/>
    <dgm:cxn modelId="{8E388B47-D9E1-416A-A9F8-55C3933C5CA0}" type="presParOf" srcId="{536FB4F5-CFEB-1045-B588-3758D2E83D41}" destId="{F2BFCB70-CA56-F644-BBFE-6CC71CA4D5CD}" srcOrd="9" destOrd="0" presId="urn:microsoft.com/office/officeart/2005/8/layout/lProcess2"/>
    <dgm:cxn modelId="{CCDB87EF-27EF-47DB-A981-F2652C4FF0E8}" type="presParOf" srcId="{536FB4F5-CFEB-1045-B588-3758D2E83D41}" destId="{759F7EBD-6D81-2546-9AE3-3B292D1B207B}" srcOrd="10" destOrd="0" presId="urn:microsoft.com/office/officeart/2005/8/layout/l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9AE5958-4960-4050-B933-A2511567B792}" type="doc">
      <dgm:prSet loTypeId="urn:microsoft.com/office/officeart/2005/8/layout/hProcess4" loCatId="process" qsTypeId="urn:microsoft.com/office/officeart/2005/8/quickstyle/3d3" qsCatId="3D" csTypeId="urn:microsoft.com/office/officeart/2005/8/colors/accent1_3" csCatId="accent1" phldr="1"/>
      <dgm:spPr/>
      <dgm:t>
        <a:bodyPr/>
        <a:lstStyle/>
        <a:p>
          <a:endParaRPr lang="en-US"/>
        </a:p>
      </dgm:t>
    </dgm:pt>
    <dgm:pt modelId="{7FE3BC25-D993-46BB-A30D-6FB50E8B9F08}">
      <dgm:prSet phldrT="[Text]"/>
      <dgm:spPr/>
      <dgm:t>
        <a:bodyPr/>
        <a:lstStyle/>
        <a:p>
          <a:r>
            <a:rPr lang="en-US" dirty="0"/>
            <a:t>Months 1-6</a:t>
          </a:r>
        </a:p>
      </dgm:t>
    </dgm:pt>
    <dgm:pt modelId="{3B1E53A1-D38E-415B-B887-1F15BBBFB8B5}" type="parTrans" cxnId="{84305105-95AC-4571-88ED-135C5A86EE58}">
      <dgm:prSet/>
      <dgm:spPr/>
      <dgm:t>
        <a:bodyPr/>
        <a:lstStyle/>
        <a:p>
          <a:endParaRPr lang="en-US"/>
        </a:p>
      </dgm:t>
    </dgm:pt>
    <dgm:pt modelId="{1C7ABCF9-A166-46B1-B4A8-99882686C77E}" type="sibTrans" cxnId="{84305105-95AC-4571-88ED-135C5A86EE58}">
      <dgm:prSet/>
      <dgm:spPr/>
      <dgm:t>
        <a:bodyPr/>
        <a:lstStyle/>
        <a:p>
          <a:endParaRPr lang="en-US"/>
        </a:p>
      </dgm:t>
    </dgm:pt>
    <dgm:pt modelId="{12E2ADCA-1985-4466-A9AF-3B980CBC8B93}">
      <dgm:prSet phldrT="[Text]"/>
      <dgm:spPr/>
      <dgm:t>
        <a:bodyPr/>
        <a:lstStyle/>
        <a:p>
          <a:r>
            <a:rPr lang="en-US" dirty="0" smtClean="0">
              <a:solidFill>
                <a:schemeClr val="accent1"/>
              </a:solidFill>
            </a:rPr>
            <a:t>File SIJS petition &amp; green card app</a:t>
          </a:r>
          <a:endParaRPr lang="en-US" dirty="0">
            <a:solidFill>
              <a:schemeClr val="accent1"/>
            </a:solidFill>
          </a:endParaRPr>
        </a:p>
      </dgm:t>
    </dgm:pt>
    <dgm:pt modelId="{4B57A934-2C03-4BDB-BFFC-37391B04C397}" type="parTrans" cxnId="{FE5B5EDF-8EAA-4B8F-96B7-26829090429E}">
      <dgm:prSet/>
      <dgm:spPr/>
      <dgm:t>
        <a:bodyPr/>
        <a:lstStyle/>
        <a:p>
          <a:endParaRPr lang="en-US"/>
        </a:p>
      </dgm:t>
    </dgm:pt>
    <dgm:pt modelId="{FA37B5F0-5C35-498E-BA53-2FC5A2EC5D0C}" type="sibTrans" cxnId="{FE5B5EDF-8EAA-4B8F-96B7-26829090429E}">
      <dgm:prSet/>
      <dgm:spPr/>
      <dgm:t>
        <a:bodyPr/>
        <a:lstStyle/>
        <a:p>
          <a:endParaRPr lang="en-US"/>
        </a:p>
      </dgm:t>
    </dgm:pt>
    <dgm:pt modelId="{B02F063B-700D-47B0-9153-7D2DCC21A4DA}">
      <dgm:prSet phldrT="[Text]"/>
      <dgm:spPr/>
      <dgm:t>
        <a:bodyPr/>
        <a:lstStyle/>
        <a:p>
          <a:r>
            <a:rPr lang="en-US" dirty="0"/>
            <a:t>Months 6-12</a:t>
          </a:r>
        </a:p>
      </dgm:t>
    </dgm:pt>
    <dgm:pt modelId="{184D5623-E202-4765-A9A5-149475E180D2}" type="parTrans" cxnId="{CEEC5837-0BEA-4B8A-87DA-A3D31CD10498}">
      <dgm:prSet/>
      <dgm:spPr/>
      <dgm:t>
        <a:bodyPr/>
        <a:lstStyle/>
        <a:p>
          <a:endParaRPr lang="en-US"/>
        </a:p>
      </dgm:t>
    </dgm:pt>
    <dgm:pt modelId="{F1A970CE-5029-4844-AC32-712E074187D6}" type="sibTrans" cxnId="{CEEC5837-0BEA-4B8A-87DA-A3D31CD10498}">
      <dgm:prSet/>
      <dgm:spPr/>
      <dgm:t>
        <a:bodyPr/>
        <a:lstStyle/>
        <a:p>
          <a:endParaRPr lang="en-US"/>
        </a:p>
      </dgm:t>
    </dgm:pt>
    <dgm:pt modelId="{E370E79F-F071-4710-A37D-55061B6300CE}">
      <dgm:prSet phldrT="[Text]"/>
      <dgm:spPr/>
      <dgm:t>
        <a:bodyPr/>
        <a:lstStyle/>
        <a:p>
          <a:r>
            <a:rPr lang="en-US" dirty="0" smtClean="0">
              <a:solidFill>
                <a:schemeClr val="accent1"/>
              </a:solidFill>
            </a:rPr>
            <a:t>Service request on SIJS petition</a:t>
          </a:r>
          <a:endParaRPr lang="en-US" dirty="0">
            <a:solidFill>
              <a:schemeClr val="accent1"/>
            </a:solidFill>
          </a:endParaRPr>
        </a:p>
      </dgm:t>
    </dgm:pt>
    <dgm:pt modelId="{1C240B1B-E9B3-49C3-9A5F-ABA53B91F914}" type="parTrans" cxnId="{51907B5E-052D-4165-8B4D-AF076EBF9E3B}">
      <dgm:prSet/>
      <dgm:spPr/>
      <dgm:t>
        <a:bodyPr/>
        <a:lstStyle/>
        <a:p>
          <a:endParaRPr lang="en-US"/>
        </a:p>
      </dgm:t>
    </dgm:pt>
    <dgm:pt modelId="{7F652085-40A7-4B54-A8E5-DDB8F3EDF30F}" type="sibTrans" cxnId="{51907B5E-052D-4165-8B4D-AF076EBF9E3B}">
      <dgm:prSet/>
      <dgm:spPr/>
      <dgm:t>
        <a:bodyPr/>
        <a:lstStyle/>
        <a:p>
          <a:endParaRPr lang="en-US"/>
        </a:p>
      </dgm:t>
    </dgm:pt>
    <dgm:pt modelId="{36F2E20A-83DA-4C50-A00F-EB12E133C09D}">
      <dgm:prSet phldrT="[Text]"/>
      <dgm:spPr/>
      <dgm:t>
        <a:bodyPr/>
        <a:lstStyle/>
        <a:p>
          <a:r>
            <a:rPr lang="en-US" dirty="0"/>
            <a:t>Years 1 -2</a:t>
          </a:r>
        </a:p>
      </dgm:t>
    </dgm:pt>
    <dgm:pt modelId="{B0DF17E0-71C9-4A9D-8B4F-EDDACC9119B3}" type="parTrans" cxnId="{16F588EF-D348-47F6-8CC7-BE125131C31C}">
      <dgm:prSet/>
      <dgm:spPr/>
      <dgm:t>
        <a:bodyPr/>
        <a:lstStyle/>
        <a:p>
          <a:endParaRPr lang="en-US"/>
        </a:p>
      </dgm:t>
    </dgm:pt>
    <dgm:pt modelId="{EA47665E-DEDB-46A7-88E8-BF451889EA9B}" type="sibTrans" cxnId="{16F588EF-D348-47F6-8CC7-BE125131C31C}">
      <dgm:prSet/>
      <dgm:spPr/>
      <dgm:t>
        <a:bodyPr/>
        <a:lstStyle/>
        <a:p>
          <a:endParaRPr lang="en-US"/>
        </a:p>
      </dgm:t>
    </dgm:pt>
    <dgm:pt modelId="{8E6597D5-34F9-41D6-B312-39D6101272DF}">
      <dgm:prSet phldrT="[Text]"/>
      <dgm:spPr/>
      <dgm:t>
        <a:bodyPr/>
        <a:lstStyle/>
        <a:p>
          <a:r>
            <a:rPr lang="en-US" dirty="0" smtClean="0">
              <a:solidFill>
                <a:schemeClr val="accent1"/>
              </a:solidFill>
            </a:rPr>
            <a:t>USCIS requests medical exam &amp; any additional info or documents</a:t>
          </a:r>
          <a:endParaRPr lang="en-US" dirty="0">
            <a:solidFill>
              <a:schemeClr val="accent1"/>
            </a:solidFill>
          </a:endParaRPr>
        </a:p>
      </dgm:t>
    </dgm:pt>
    <dgm:pt modelId="{F0370DB5-F0EF-480B-85C9-23E1B5E075A2}" type="parTrans" cxnId="{E3FD4781-3106-4DC9-80F1-3C7807B8A57E}">
      <dgm:prSet/>
      <dgm:spPr/>
      <dgm:t>
        <a:bodyPr/>
        <a:lstStyle/>
        <a:p>
          <a:endParaRPr lang="en-US"/>
        </a:p>
      </dgm:t>
    </dgm:pt>
    <dgm:pt modelId="{6FCB2704-8CC0-4E16-A9B6-FF49E7EDFEED}" type="sibTrans" cxnId="{E3FD4781-3106-4DC9-80F1-3C7807B8A57E}">
      <dgm:prSet/>
      <dgm:spPr/>
      <dgm:t>
        <a:bodyPr/>
        <a:lstStyle/>
        <a:p>
          <a:endParaRPr lang="en-US"/>
        </a:p>
      </dgm:t>
    </dgm:pt>
    <dgm:pt modelId="{23F73C76-5748-40BA-B2AE-8A76672D111B}">
      <dgm:prSet phldrT="[Text]"/>
      <dgm:spPr/>
      <dgm:t>
        <a:bodyPr/>
        <a:lstStyle/>
        <a:p>
          <a:r>
            <a:rPr lang="en-US" dirty="0" smtClean="0">
              <a:solidFill>
                <a:schemeClr val="accent1"/>
              </a:solidFill>
            </a:rPr>
            <a:t>Biometrics </a:t>
          </a:r>
          <a:r>
            <a:rPr lang="en-US" dirty="0" err="1" smtClean="0">
              <a:solidFill>
                <a:schemeClr val="accent1"/>
              </a:solidFill>
            </a:rPr>
            <a:t>appt</a:t>
          </a:r>
          <a:endParaRPr lang="en-US" dirty="0">
            <a:solidFill>
              <a:schemeClr val="accent1"/>
            </a:solidFill>
          </a:endParaRPr>
        </a:p>
      </dgm:t>
    </dgm:pt>
    <dgm:pt modelId="{56BE63BD-3388-4BE6-A7C1-FD67DB09084B}" type="parTrans" cxnId="{E17FF597-50C7-4C19-845B-EEBFBA5E5B1D}">
      <dgm:prSet/>
      <dgm:spPr/>
      <dgm:t>
        <a:bodyPr/>
        <a:lstStyle/>
        <a:p>
          <a:endParaRPr lang="en-US"/>
        </a:p>
      </dgm:t>
    </dgm:pt>
    <dgm:pt modelId="{AA12FBDA-A09F-42D3-9DDF-229B71D0EB85}" type="sibTrans" cxnId="{E17FF597-50C7-4C19-845B-EEBFBA5E5B1D}">
      <dgm:prSet/>
      <dgm:spPr/>
      <dgm:t>
        <a:bodyPr/>
        <a:lstStyle/>
        <a:p>
          <a:endParaRPr lang="en-US"/>
        </a:p>
      </dgm:t>
    </dgm:pt>
    <dgm:pt modelId="{D9AA064D-E6E3-4EC1-A6F8-35D5FF8C379F}">
      <dgm:prSet phldrT="[Text]"/>
      <dgm:spPr/>
      <dgm:t>
        <a:bodyPr/>
        <a:lstStyle/>
        <a:p>
          <a:r>
            <a:rPr lang="en-US" dirty="0" smtClean="0">
              <a:solidFill>
                <a:schemeClr val="accent1"/>
              </a:solidFill>
            </a:rPr>
            <a:t>Employment auth. &amp; SSN </a:t>
          </a:r>
          <a:r>
            <a:rPr lang="en-US" dirty="0" smtClean="0"/>
            <a:t>issues</a:t>
          </a:r>
          <a:endParaRPr lang="en-US" dirty="0"/>
        </a:p>
      </dgm:t>
    </dgm:pt>
    <dgm:pt modelId="{C16AFC2E-594A-4DE8-8C5B-D37766CC7E50}" type="parTrans" cxnId="{39DCF8EE-1003-498A-9DDB-A7F6F8918E3B}">
      <dgm:prSet/>
      <dgm:spPr/>
      <dgm:t>
        <a:bodyPr/>
        <a:lstStyle/>
        <a:p>
          <a:endParaRPr lang="en-US"/>
        </a:p>
      </dgm:t>
    </dgm:pt>
    <dgm:pt modelId="{0562887F-9AF8-4C97-A98F-E85B1379BC49}" type="sibTrans" cxnId="{39DCF8EE-1003-498A-9DDB-A7F6F8918E3B}">
      <dgm:prSet/>
      <dgm:spPr/>
      <dgm:t>
        <a:bodyPr/>
        <a:lstStyle/>
        <a:p>
          <a:endParaRPr lang="en-US"/>
        </a:p>
      </dgm:t>
    </dgm:pt>
    <dgm:pt modelId="{9AED9F57-35BB-4AEE-BA91-38208E234DE2}">
      <dgm:prSet phldrT="[Text]"/>
      <dgm:spPr/>
      <dgm:t>
        <a:bodyPr/>
        <a:lstStyle/>
        <a:p>
          <a:endParaRPr lang="en-US" dirty="0">
            <a:solidFill>
              <a:schemeClr val="accent1"/>
            </a:solidFill>
          </a:endParaRPr>
        </a:p>
      </dgm:t>
    </dgm:pt>
    <dgm:pt modelId="{A0BEFA20-D238-4A99-9951-B4F6592073AE}" type="parTrans" cxnId="{A58CF6D9-76A8-4C37-B94B-C7D5F1B6A4CF}">
      <dgm:prSet/>
      <dgm:spPr/>
      <dgm:t>
        <a:bodyPr/>
        <a:lstStyle/>
        <a:p>
          <a:endParaRPr lang="en-US"/>
        </a:p>
      </dgm:t>
    </dgm:pt>
    <dgm:pt modelId="{4EF8BD14-0724-46F4-A0DF-1A6381EA7DFF}" type="sibTrans" cxnId="{A58CF6D9-76A8-4C37-B94B-C7D5F1B6A4CF}">
      <dgm:prSet/>
      <dgm:spPr/>
      <dgm:t>
        <a:bodyPr/>
        <a:lstStyle/>
        <a:p>
          <a:endParaRPr lang="en-US"/>
        </a:p>
      </dgm:t>
    </dgm:pt>
    <dgm:pt modelId="{DEA2FFFF-CB19-46A3-8981-A8C9200CF347}">
      <dgm:prSet phldrT="[Text]"/>
      <dgm:spPr/>
      <dgm:t>
        <a:bodyPr/>
        <a:lstStyle/>
        <a:p>
          <a:r>
            <a:rPr lang="en-US" dirty="0" smtClean="0">
              <a:solidFill>
                <a:schemeClr val="accent1"/>
              </a:solidFill>
            </a:rPr>
            <a:t>Decision on SIJS petition</a:t>
          </a:r>
          <a:endParaRPr lang="en-US" dirty="0">
            <a:solidFill>
              <a:schemeClr val="accent1"/>
            </a:solidFill>
          </a:endParaRPr>
        </a:p>
      </dgm:t>
    </dgm:pt>
    <dgm:pt modelId="{6F12D43C-0654-4E52-BB8A-BFA9A84D42DF}" type="parTrans" cxnId="{B3C8C7D8-6BF9-4323-B461-AB1C4E0DC204}">
      <dgm:prSet/>
      <dgm:spPr/>
      <dgm:t>
        <a:bodyPr/>
        <a:lstStyle/>
        <a:p>
          <a:endParaRPr lang="en-US"/>
        </a:p>
      </dgm:t>
    </dgm:pt>
    <dgm:pt modelId="{C1B5B9C5-4DA3-42C4-8FD4-A4105C5CE412}" type="sibTrans" cxnId="{B3C8C7D8-6BF9-4323-B461-AB1C4E0DC204}">
      <dgm:prSet/>
      <dgm:spPr/>
      <dgm:t>
        <a:bodyPr/>
        <a:lstStyle/>
        <a:p>
          <a:endParaRPr lang="en-US"/>
        </a:p>
      </dgm:t>
    </dgm:pt>
    <dgm:pt modelId="{598DB1FD-04A0-4C46-8AAF-479C8B0D93DF}">
      <dgm:prSet phldrT="[Text]"/>
      <dgm:spPr/>
      <dgm:t>
        <a:bodyPr/>
        <a:lstStyle/>
        <a:p>
          <a:r>
            <a:rPr lang="en-US" dirty="0" smtClean="0">
              <a:solidFill>
                <a:schemeClr val="accent1"/>
              </a:solidFill>
            </a:rPr>
            <a:t>Green card issued</a:t>
          </a:r>
          <a:endParaRPr lang="en-US" dirty="0">
            <a:solidFill>
              <a:schemeClr val="accent1"/>
            </a:solidFill>
          </a:endParaRPr>
        </a:p>
      </dgm:t>
    </dgm:pt>
    <dgm:pt modelId="{8F06EAB9-1592-438A-AF18-189BDD303144}" type="parTrans" cxnId="{B7F05FBD-EA81-48EB-BD2A-F57AA8A08108}">
      <dgm:prSet/>
      <dgm:spPr/>
      <dgm:t>
        <a:bodyPr/>
        <a:lstStyle/>
        <a:p>
          <a:endParaRPr lang="en-US"/>
        </a:p>
      </dgm:t>
    </dgm:pt>
    <dgm:pt modelId="{CC87F36F-9945-4E34-88CD-5344FF2A0375}" type="sibTrans" cxnId="{B7F05FBD-EA81-48EB-BD2A-F57AA8A08108}">
      <dgm:prSet/>
      <dgm:spPr/>
      <dgm:t>
        <a:bodyPr/>
        <a:lstStyle/>
        <a:p>
          <a:endParaRPr lang="en-US"/>
        </a:p>
      </dgm:t>
    </dgm:pt>
    <dgm:pt modelId="{D0223DD5-FC7C-4993-A298-00E03102B7DA}" type="pres">
      <dgm:prSet presAssocID="{19AE5958-4960-4050-B933-A2511567B792}" presName="Name0" presStyleCnt="0">
        <dgm:presLayoutVars>
          <dgm:dir/>
          <dgm:animLvl val="lvl"/>
          <dgm:resizeHandles val="exact"/>
        </dgm:presLayoutVars>
      </dgm:prSet>
      <dgm:spPr/>
      <dgm:t>
        <a:bodyPr/>
        <a:lstStyle/>
        <a:p>
          <a:endParaRPr lang="en-US"/>
        </a:p>
      </dgm:t>
    </dgm:pt>
    <dgm:pt modelId="{D0833E07-11ED-4224-9DFC-E68231CEA1DB}" type="pres">
      <dgm:prSet presAssocID="{19AE5958-4960-4050-B933-A2511567B792}" presName="tSp" presStyleCnt="0"/>
      <dgm:spPr/>
      <dgm:t>
        <a:bodyPr/>
        <a:lstStyle/>
        <a:p>
          <a:endParaRPr lang="en-US"/>
        </a:p>
      </dgm:t>
    </dgm:pt>
    <dgm:pt modelId="{21D30257-5342-483E-BD9B-46607F182AB5}" type="pres">
      <dgm:prSet presAssocID="{19AE5958-4960-4050-B933-A2511567B792}" presName="bSp" presStyleCnt="0"/>
      <dgm:spPr/>
      <dgm:t>
        <a:bodyPr/>
        <a:lstStyle/>
        <a:p>
          <a:endParaRPr lang="en-US"/>
        </a:p>
      </dgm:t>
    </dgm:pt>
    <dgm:pt modelId="{E63C669C-A298-45BC-8CE3-5B366CB9AC0E}" type="pres">
      <dgm:prSet presAssocID="{19AE5958-4960-4050-B933-A2511567B792}" presName="process" presStyleCnt="0"/>
      <dgm:spPr/>
      <dgm:t>
        <a:bodyPr/>
        <a:lstStyle/>
        <a:p>
          <a:endParaRPr lang="en-US"/>
        </a:p>
      </dgm:t>
    </dgm:pt>
    <dgm:pt modelId="{58855D7A-32B7-45D5-8136-1642B4C013A5}" type="pres">
      <dgm:prSet presAssocID="{7FE3BC25-D993-46BB-A30D-6FB50E8B9F08}" presName="composite1" presStyleCnt="0"/>
      <dgm:spPr/>
      <dgm:t>
        <a:bodyPr/>
        <a:lstStyle/>
        <a:p>
          <a:endParaRPr lang="en-US"/>
        </a:p>
      </dgm:t>
    </dgm:pt>
    <dgm:pt modelId="{995C5957-8F9D-498C-9F6C-B35238F535A9}" type="pres">
      <dgm:prSet presAssocID="{7FE3BC25-D993-46BB-A30D-6FB50E8B9F08}" presName="dummyNode1" presStyleLbl="node1" presStyleIdx="0" presStyleCnt="3"/>
      <dgm:spPr/>
      <dgm:t>
        <a:bodyPr/>
        <a:lstStyle/>
        <a:p>
          <a:endParaRPr lang="en-US"/>
        </a:p>
      </dgm:t>
    </dgm:pt>
    <dgm:pt modelId="{A0876DB1-40F7-43FC-A1D5-C2F0A44FB9CE}" type="pres">
      <dgm:prSet presAssocID="{7FE3BC25-D993-46BB-A30D-6FB50E8B9F08}" presName="childNode1" presStyleLbl="bgAcc1" presStyleIdx="0" presStyleCnt="3">
        <dgm:presLayoutVars>
          <dgm:bulletEnabled val="1"/>
        </dgm:presLayoutVars>
      </dgm:prSet>
      <dgm:spPr/>
      <dgm:t>
        <a:bodyPr/>
        <a:lstStyle/>
        <a:p>
          <a:endParaRPr lang="en-US"/>
        </a:p>
      </dgm:t>
    </dgm:pt>
    <dgm:pt modelId="{27386DF0-A7FB-420B-952C-A130AC09D61A}" type="pres">
      <dgm:prSet presAssocID="{7FE3BC25-D993-46BB-A30D-6FB50E8B9F08}" presName="childNode1tx" presStyleLbl="bgAcc1" presStyleIdx="0" presStyleCnt="3">
        <dgm:presLayoutVars>
          <dgm:bulletEnabled val="1"/>
        </dgm:presLayoutVars>
      </dgm:prSet>
      <dgm:spPr/>
      <dgm:t>
        <a:bodyPr/>
        <a:lstStyle/>
        <a:p>
          <a:endParaRPr lang="en-US"/>
        </a:p>
      </dgm:t>
    </dgm:pt>
    <dgm:pt modelId="{F746083E-ED91-4FB0-96EC-4E8C2E6963D2}" type="pres">
      <dgm:prSet presAssocID="{7FE3BC25-D993-46BB-A30D-6FB50E8B9F08}" presName="parentNode1" presStyleLbl="node1" presStyleIdx="0" presStyleCnt="3">
        <dgm:presLayoutVars>
          <dgm:chMax val="1"/>
          <dgm:bulletEnabled val="1"/>
        </dgm:presLayoutVars>
      </dgm:prSet>
      <dgm:spPr/>
      <dgm:t>
        <a:bodyPr/>
        <a:lstStyle/>
        <a:p>
          <a:endParaRPr lang="en-US"/>
        </a:p>
      </dgm:t>
    </dgm:pt>
    <dgm:pt modelId="{4456FE92-D792-44A8-A176-AECF26FBC47F}" type="pres">
      <dgm:prSet presAssocID="{7FE3BC25-D993-46BB-A30D-6FB50E8B9F08}" presName="connSite1" presStyleCnt="0"/>
      <dgm:spPr/>
      <dgm:t>
        <a:bodyPr/>
        <a:lstStyle/>
        <a:p>
          <a:endParaRPr lang="en-US"/>
        </a:p>
      </dgm:t>
    </dgm:pt>
    <dgm:pt modelId="{690F4A0D-1B48-4FD1-9ED9-AA62028630DA}" type="pres">
      <dgm:prSet presAssocID="{1C7ABCF9-A166-46B1-B4A8-99882686C77E}" presName="Name9" presStyleLbl="sibTrans2D1" presStyleIdx="0" presStyleCnt="2"/>
      <dgm:spPr/>
      <dgm:t>
        <a:bodyPr/>
        <a:lstStyle/>
        <a:p>
          <a:endParaRPr lang="en-US"/>
        </a:p>
      </dgm:t>
    </dgm:pt>
    <dgm:pt modelId="{F87D55E0-957D-4245-8025-5795F1A3A2D1}" type="pres">
      <dgm:prSet presAssocID="{B02F063B-700D-47B0-9153-7D2DCC21A4DA}" presName="composite2" presStyleCnt="0"/>
      <dgm:spPr/>
      <dgm:t>
        <a:bodyPr/>
        <a:lstStyle/>
        <a:p>
          <a:endParaRPr lang="en-US"/>
        </a:p>
      </dgm:t>
    </dgm:pt>
    <dgm:pt modelId="{6AA3850A-4650-41C3-8B0B-B1851BE8E46E}" type="pres">
      <dgm:prSet presAssocID="{B02F063B-700D-47B0-9153-7D2DCC21A4DA}" presName="dummyNode2" presStyleLbl="node1" presStyleIdx="0" presStyleCnt="3"/>
      <dgm:spPr/>
      <dgm:t>
        <a:bodyPr/>
        <a:lstStyle/>
        <a:p>
          <a:endParaRPr lang="en-US"/>
        </a:p>
      </dgm:t>
    </dgm:pt>
    <dgm:pt modelId="{9F0DEC0F-9BD7-49E1-B250-ADEDC484FE76}" type="pres">
      <dgm:prSet presAssocID="{B02F063B-700D-47B0-9153-7D2DCC21A4DA}" presName="childNode2" presStyleLbl="bgAcc1" presStyleIdx="1" presStyleCnt="3">
        <dgm:presLayoutVars>
          <dgm:bulletEnabled val="1"/>
        </dgm:presLayoutVars>
      </dgm:prSet>
      <dgm:spPr/>
      <dgm:t>
        <a:bodyPr/>
        <a:lstStyle/>
        <a:p>
          <a:endParaRPr lang="en-US"/>
        </a:p>
      </dgm:t>
    </dgm:pt>
    <dgm:pt modelId="{572B3AD5-3C80-4430-A258-AC4462866440}" type="pres">
      <dgm:prSet presAssocID="{B02F063B-700D-47B0-9153-7D2DCC21A4DA}" presName="childNode2tx" presStyleLbl="bgAcc1" presStyleIdx="1" presStyleCnt="3">
        <dgm:presLayoutVars>
          <dgm:bulletEnabled val="1"/>
        </dgm:presLayoutVars>
      </dgm:prSet>
      <dgm:spPr/>
      <dgm:t>
        <a:bodyPr/>
        <a:lstStyle/>
        <a:p>
          <a:endParaRPr lang="en-US"/>
        </a:p>
      </dgm:t>
    </dgm:pt>
    <dgm:pt modelId="{2D270FBC-9C99-452C-8274-CE009BB82125}" type="pres">
      <dgm:prSet presAssocID="{B02F063B-700D-47B0-9153-7D2DCC21A4DA}" presName="parentNode2" presStyleLbl="node1" presStyleIdx="1" presStyleCnt="3">
        <dgm:presLayoutVars>
          <dgm:chMax val="0"/>
          <dgm:bulletEnabled val="1"/>
        </dgm:presLayoutVars>
      </dgm:prSet>
      <dgm:spPr/>
      <dgm:t>
        <a:bodyPr/>
        <a:lstStyle/>
        <a:p>
          <a:endParaRPr lang="en-US"/>
        </a:p>
      </dgm:t>
    </dgm:pt>
    <dgm:pt modelId="{E48F6167-C609-4467-8794-5D7CEFFEE508}" type="pres">
      <dgm:prSet presAssocID="{B02F063B-700D-47B0-9153-7D2DCC21A4DA}" presName="connSite2" presStyleCnt="0"/>
      <dgm:spPr/>
      <dgm:t>
        <a:bodyPr/>
        <a:lstStyle/>
        <a:p>
          <a:endParaRPr lang="en-US"/>
        </a:p>
      </dgm:t>
    </dgm:pt>
    <dgm:pt modelId="{E546A882-F130-4F2C-BDF2-76BA488729F6}" type="pres">
      <dgm:prSet presAssocID="{F1A970CE-5029-4844-AC32-712E074187D6}" presName="Name18" presStyleLbl="sibTrans2D1" presStyleIdx="1" presStyleCnt="2"/>
      <dgm:spPr/>
      <dgm:t>
        <a:bodyPr/>
        <a:lstStyle/>
        <a:p>
          <a:endParaRPr lang="en-US"/>
        </a:p>
      </dgm:t>
    </dgm:pt>
    <dgm:pt modelId="{9726A2B8-0308-4267-8473-F1AF25B1B0A5}" type="pres">
      <dgm:prSet presAssocID="{36F2E20A-83DA-4C50-A00F-EB12E133C09D}" presName="composite1" presStyleCnt="0"/>
      <dgm:spPr/>
      <dgm:t>
        <a:bodyPr/>
        <a:lstStyle/>
        <a:p>
          <a:endParaRPr lang="en-US"/>
        </a:p>
      </dgm:t>
    </dgm:pt>
    <dgm:pt modelId="{285BD9D0-C009-425B-8F5F-EF9E7394D625}" type="pres">
      <dgm:prSet presAssocID="{36F2E20A-83DA-4C50-A00F-EB12E133C09D}" presName="dummyNode1" presStyleLbl="node1" presStyleIdx="1" presStyleCnt="3"/>
      <dgm:spPr/>
      <dgm:t>
        <a:bodyPr/>
        <a:lstStyle/>
        <a:p>
          <a:endParaRPr lang="en-US"/>
        </a:p>
      </dgm:t>
    </dgm:pt>
    <dgm:pt modelId="{0AF5F1C9-9E6F-4785-9559-3542F2E3BC8D}" type="pres">
      <dgm:prSet presAssocID="{36F2E20A-83DA-4C50-A00F-EB12E133C09D}" presName="childNode1" presStyleLbl="bgAcc1" presStyleIdx="2" presStyleCnt="3" custLinFactNeighborX="1757" custLinFactNeighborY="2836">
        <dgm:presLayoutVars>
          <dgm:bulletEnabled val="1"/>
        </dgm:presLayoutVars>
      </dgm:prSet>
      <dgm:spPr/>
      <dgm:t>
        <a:bodyPr/>
        <a:lstStyle/>
        <a:p>
          <a:endParaRPr lang="en-US"/>
        </a:p>
      </dgm:t>
    </dgm:pt>
    <dgm:pt modelId="{E574F538-8CC3-45F6-A1BE-151559663334}" type="pres">
      <dgm:prSet presAssocID="{36F2E20A-83DA-4C50-A00F-EB12E133C09D}" presName="childNode1tx" presStyleLbl="bgAcc1" presStyleIdx="2" presStyleCnt="3">
        <dgm:presLayoutVars>
          <dgm:bulletEnabled val="1"/>
        </dgm:presLayoutVars>
      </dgm:prSet>
      <dgm:spPr/>
      <dgm:t>
        <a:bodyPr/>
        <a:lstStyle/>
        <a:p>
          <a:endParaRPr lang="en-US"/>
        </a:p>
      </dgm:t>
    </dgm:pt>
    <dgm:pt modelId="{F04992D8-4617-4F20-A027-C0D6F463F2AA}" type="pres">
      <dgm:prSet presAssocID="{36F2E20A-83DA-4C50-A00F-EB12E133C09D}" presName="parentNode1" presStyleLbl="node1" presStyleIdx="2" presStyleCnt="3">
        <dgm:presLayoutVars>
          <dgm:chMax val="1"/>
          <dgm:bulletEnabled val="1"/>
        </dgm:presLayoutVars>
      </dgm:prSet>
      <dgm:spPr/>
      <dgm:t>
        <a:bodyPr/>
        <a:lstStyle/>
        <a:p>
          <a:endParaRPr lang="en-US"/>
        </a:p>
      </dgm:t>
    </dgm:pt>
    <dgm:pt modelId="{67751113-2A12-4927-994D-25EB5F2D72F7}" type="pres">
      <dgm:prSet presAssocID="{36F2E20A-83DA-4C50-A00F-EB12E133C09D}" presName="connSite1" presStyleCnt="0"/>
      <dgm:spPr/>
      <dgm:t>
        <a:bodyPr/>
        <a:lstStyle/>
        <a:p>
          <a:endParaRPr lang="en-US"/>
        </a:p>
      </dgm:t>
    </dgm:pt>
  </dgm:ptLst>
  <dgm:cxnLst>
    <dgm:cxn modelId="{16F588EF-D348-47F6-8CC7-BE125131C31C}" srcId="{19AE5958-4960-4050-B933-A2511567B792}" destId="{36F2E20A-83DA-4C50-A00F-EB12E133C09D}" srcOrd="2" destOrd="0" parTransId="{B0DF17E0-71C9-4A9D-8B4F-EDDACC9119B3}" sibTransId="{EA47665E-DEDB-46A7-88E8-BF451889EA9B}"/>
    <dgm:cxn modelId="{51907B5E-052D-4165-8B4D-AF076EBF9E3B}" srcId="{B02F063B-700D-47B0-9153-7D2DCC21A4DA}" destId="{E370E79F-F071-4710-A37D-55061B6300CE}" srcOrd="0" destOrd="0" parTransId="{1C240B1B-E9B3-49C3-9A5F-ABA53B91F914}" sibTransId="{7F652085-40A7-4B54-A8E5-DDB8F3EDF30F}"/>
    <dgm:cxn modelId="{44DE06B5-2CFA-4DBE-8916-01CB98353123}" type="presOf" srcId="{DEA2FFFF-CB19-46A3-8981-A8C9200CF347}" destId="{9F0DEC0F-9BD7-49E1-B250-ADEDC484FE76}" srcOrd="0" destOrd="1" presId="urn:microsoft.com/office/officeart/2005/8/layout/hProcess4"/>
    <dgm:cxn modelId="{B3C8C7D8-6BF9-4323-B461-AB1C4E0DC204}" srcId="{B02F063B-700D-47B0-9153-7D2DCC21A4DA}" destId="{DEA2FFFF-CB19-46A3-8981-A8C9200CF347}" srcOrd="1" destOrd="0" parTransId="{6F12D43C-0654-4E52-BB8A-BFA9A84D42DF}" sibTransId="{C1B5B9C5-4DA3-42C4-8FD4-A4105C5CE412}"/>
    <dgm:cxn modelId="{176ECAF6-084A-4FED-9990-65504342DDD2}" type="presOf" srcId="{12E2ADCA-1985-4466-A9AF-3B980CBC8B93}" destId="{27386DF0-A7FB-420B-952C-A130AC09D61A}" srcOrd="1" destOrd="0" presId="urn:microsoft.com/office/officeart/2005/8/layout/hProcess4"/>
    <dgm:cxn modelId="{7B8C2D2B-8877-480D-8F18-DF2A484F034A}" type="presOf" srcId="{19AE5958-4960-4050-B933-A2511567B792}" destId="{D0223DD5-FC7C-4993-A298-00E03102B7DA}" srcOrd="0" destOrd="0" presId="urn:microsoft.com/office/officeart/2005/8/layout/hProcess4"/>
    <dgm:cxn modelId="{CFEA2EAC-773D-41DA-8C0F-C587A646BF2F}" type="presOf" srcId="{E370E79F-F071-4710-A37D-55061B6300CE}" destId="{572B3AD5-3C80-4430-A258-AC4462866440}" srcOrd="1" destOrd="0" presId="urn:microsoft.com/office/officeart/2005/8/layout/hProcess4"/>
    <dgm:cxn modelId="{DFD8D737-24BF-4C17-B5F2-0C5F98EC2868}" type="presOf" srcId="{598DB1FD-04A0-4C46-8AAF-479C8B0D93DF}" destId="{0AF5F1C9-9E6F-4785-9559-3542F2E3BC8D}" srcOrd="0" destOrd="1" presId="urn:microsoft.com/office/officeart/2005/8/layout/hProcess4"/>
    <dgm:cxn modelId="{79D49F9C-F972-47C0-B642-AA51C380D1D8}" type="presOf" srcId="{12E2ADCA-1985-4466-A9AF-3B980CBC8B93}" destId="{A0876DB1-40F7-43FC-A1D5-C2F0A44FB9CE}" srcOrd="0" destOrd="0" presId="urn:microsoft.com/office/officeart/2005/8/layout/hProcess4"/>
    <dgm:cxn modelId="{D6883720-9038-4006-857D-A3996B21E570}" type="presOf" srcId="{9AED9F57-35BB-4AEE-BA91-38208E234DE2}" destId="{9F0DEC0F-9BD7-49E1-B250-ADEDC484FE76}" srcOrd="0" destOrd="2" presId="urn:microsoft.com/office/officeart/2005/8/layout/hProcess4"/>
    <dgm:cxn modelId="{CEEC5837-0BEA-4B8A-87DA-A3D31CD10498}" srcId="{19AE5958-4960-4050-B933-A2511567B792}" destId="{B02F063B-700D-47B0-9153-7D2DCC21A4DA}" srcOrd="1" destOrd="0" parTransId="{184D5623-E202-4765-A9A5-149475E180D2}" sibTransId="{F1A970CE-5029-4844-AC32-712E074187D6}"/>
    <dgm:cxn modelId="{0F194293-F3CA-48FC-930D-83D13A9F2D48}" type="presOf" srcId="{8E6597D5-34F9-41D6-B312-39D6101272DF}" destId="{E574F538-8CC3-45F6-A1BE-151559663334}" srcOrd="1" destOrd="0" presId="urn:microsoft.com/office/officeart/2005/8/layout/hProcess4"/>
    <dgm:cxn modelId="{73A71603-AD01-4A2B-BF64-CEB7E7CC0FDC}" type="presOf" srcId="{9AED9F57-35BB-4AEE-BA91-38208E234DE2}" destId="{572B3AD5-3C80-4430-A258-AC4462866440}" srcOrd="1" destOrd="2" presId="urn:microsoft.com/office/officeart/2005/8/layout/hProcess4"/>
    <dgm:cxn modelId="{FE5B5EDF-8EAA-4B8F-96B7-26829090429E}" srcId="{7FE3BC25-D993-46BB-A30D-6FB50E8B9F08}" destId="{12E2ADCA-1985-4466-A9AF-3B980CBC8B93}" srcOrd="0" destOrd="0" parTransId="{4B57A934-2C03-4BDB-BFFC-37391B04C397}" sibTransId="{FA37B5F0-5C35-498E-BA53-2FC5A2EC5D0C}"/>
    <dgm:cxn modelId="{39DCF8EE-1003-498A-9DDB-A7F6F8918E3B}" srcId="{7FE3BC25-D993-46BB-A30D-6FB50E8B9F08}" destId="{D9AA064D-E6E3-4EC1-A6F8-35D5FF8C379F}" srcOrd="2" destOrd="0" parTransId="{C16AFC2E-594A-4DE8-8C5B-D37766CC7E50}" sibTransId="{0562887F-9AF8-4C97-A98F-E85B1379BC49}"/>
    <dgm:cxn modelId="{07D16CF9-B1F1-496A-A126-17E0295082F3}" type="presOf" srcId="{23F73C76-5748-40BA-B2AE-8A76672D111B}" destId="{27386DF0-A7FB-420B-952C-A130AC09D61A}" srcOrd="1" destOrd="1" presId="urn:microsoft.com/office/officeart/2005/8/layout/hProcess4"/>
    <dgm:cxn modelId="{70412084-0D44-4DE6-BE73-22951F3CF2AE}" type="presOf" srcId="{DEA2FFFF-CB19-46A3-8981-A8C9200CF347}" destId="{572B3AD5-3C80-4430-A258-AC4462866440}" srcOrd="1" destOrd="1" presId="urn:microsoft.com/office/officeart/2005/8/layout/hProcess4"/>
    <dgm:cxn modelId="{BE35FE9D-02AA-42B4-A663-98E2EA3AD4E7}" type="presOf" srcId="{598DB1FD-04A0-4C46-8AAF-479C8B0D93DF}" destId="{E574F538-8CC3-45F6-A1BE-151559663334}" srcOrd="1" destOrd="1" presId="urn:microsoft.com/office/officeart/2005/8/layout/hProcess4"/>
    <dgm:cxn modelId="{31A905EE-D594-4462-8019-F5467CB563C1}" type="presOf" srcId="{D9AA064D-E6E3-4EC1-A6F8-35D5FF8C379F}" destId="{27386DF0-A7FB-420B-952C-A130AC09D61A}" srcOrd="1" destOrd="2" presId="urn:microsoft.com/office/officeart/2005/8/layout/hProcess4"/>
    <dgm:cxn modelId="{37129649-D30B-4241-8172-106204D73FD6}" type="presOf" srcId="{1C7ABCF9-A166-46B1-B4A8-99882686C77E}" destId="{690F4A0D-1B48-4FD1-9ED9-AA62028630DA}" srcOrd="0" destOrd="0" presId="urn:microsoft.com/office/officeart/2005/8/layout/hProcess4"/>
    <dgm:cxn modelId="{5EB1C500-BF13-4498-A2BB-44A2B6D4601C}" type="presOf" srcId="{7FE3BC25-D993-46BB-A30D-6FB50E8B9F08}" destId="{F746083E-ED91-4FB0-96EC-4E8C2E6963D2}" srcOrd="0" destOrd="0" presId="urn:microsoft.com/office/officeart/2005/8/layout/hProcess4"/>
    <dgm:cxn modelId="{DB5B70D8-3879-4BA7-92DE-407B7371B9E8}" type="presOf" srcId="{B02F063B-700D-47B0-9153-7D2DCC21A4DA}" destId="{2D270FBC-9C99-452C-8274-CE009BB82125}" srcOrd="0" destOrd="0" presId="urn:microsoft.com/office/officeart/2005/8/layout/hProcess4"/>
    <dgm:cxn modelId="{E17FF597-50C7-4C19-845B-EEBFBA5E5B1D}" srcId="{7FE3BC25-D993-46BB-A30D-6FB50E8B9F08}" destId="{23F73C76-5748-40BA-B2AE-8A76672D111B}" srcOrd="1" destOrd="0" parTransId="{56BE63BD-3388-4BE6-A7C1-FD67DB09084B}" sibTransId="{AA12FBDA-A09F-42D3-9DDF-229B71D0EB85}"/>
    <dgm:cxn modelId="{A58CF6D9-76A8-4C37-B94B-C7D5F1B6A4CF}" srcId="{B02F063B-700D-47B0-9153-7D2DCC21A4DA}" destId="{9AED9F57-35BB-4AEE-BA91-38208E234DE2}" srcOrd="2" destOrd="0" parTransId="{A0BEFA20-D238-4A99-9951-B4F6592073AE}" sibTransId="{4EF8BD14-0724-46F4-A0DF-1A6381EA7DFF}"/>
    <dgm:cxn modelId="{7E52891E-5E64-4564-952A-2004AF7FCC6A}" type="presOf" srcId="{23F73C76-5748-40BA-B2AE-8A76672D111B}" destId="{A0876DB1-40F7-43FC-A1D5-C2F0A44FB9CE}" srcOrd="0" destOrd="1" presId="urn:microsoft.com/office/officeart/2005/8/layout/hProcess4"/>
    <dgm:cxn modelId="{55BCA4DD-38E1-47B4-A24E-9E5A0E09EEFD}" type="presOf" srcId="{8E6597D5-34F9-41D6-B312-39D6101272DF}" destId="{0AF5F1C9-9E6F-4785-9559-3542F2E3BC8D}" srcOrd="0" destOrd="0" presId="urn:microsoft.com/office/officeart/2005/8/layout/hProcess4"/>
    <dgm:cxn modelId="{B7F05FBD-EA81-48EB-BD2A-F57AA8A08108}" srcId="{36F2E20A-83DA-4C50-A00F-EB12E133C09D}" destId="{598DB1FD-04A0-4C46-8AAF-479C8B0D93DF}" srcOrd="1" destOrd="0" parTransId="{8F06EAB9-1592-438A-AF18-189BDD303144}" sibTransId="{CC87F36F-9945-4E34-88CD-5344FF2A0375}"/>
    <dgm:cxn modelId="{A02DC926-194C-48B2-AC04-1694D5BB9C4F}" type="presOf" srcId="{F1A970CE-5029-4844-AC32-712E074187D6}" destId="{E546A882-F130-4F2C-BDF2-76BA488729F6}" srcOrd="0" destOrd="0" presId="urn:microsoft.com/office/officeart/2005/8/layout/hProcess4"/>
    <dgm:cxn modelId="{1474951F-CD72-4AA1-8E3E-5ED46286603E}" type="presOf" srcId="{E370E79F-F071-4710-A37D-55061B6300CE}" destId="{9F0DEC0F-9BD7-49E1-B250-ADEDC484FE76}" srcOrd="0" destOrd="0" presId="urn:microsoft.com/office/officeart/2005/8/layout/hProcess4"/>
    <dgm:cxn modelId="{83EE4C3B-A18D-4637-A1DF-E44A30CF3BC9}" type="presOf" srcId="{36F2E20A-83DA-4C50-A00F-EB12E133C09D}" destId="{F04992D8-4617-4F20-A027-C0D6F463F2AA}" srcOrd="0" destOrd="0" presId="urn:microsoft.com/office/officeart/2005/8/layout/hProcess4"/>
    <dgm:cxn modelId="{E3FD4781-3106-4DC9-80F1-3C7807B8A57E}" srcId="{36F2E20A-83DA-4C50-A00F-EB12E133C09D}" destId="{8E6597D5-34F9-41D6-B312-39D6101272DF}" srcOrd="0" destOrd="0" parTransId="{F0370DB5-F0EF-480B-85C9-23E1B5E075A2}" sibTransId="{6FCB2704-8CC0-4E16-A9B6-FF49E7EDFEED}"/>
    <dgm:cxn modelId="{B3C996AA-B3AF-43E4-9BFC-F778C4216145}" type="presOf" srcId="{D9AA064D-E6E3-4EC1-A6F8-35D5FF8C379F}" destId="{A0876DB1-40F7-43FC-A1D5-C2F0A44FB9CE}" srcOrd="0" destOrd="2" presId="urn:microsoft.com/office/officeart/2005/8/layout/hProcess4"/>
    <dgm:cxn modelId="{84305105-95AC-4571-88ED-135C5A86EE58}" srcId="{19AE5958-4960-4050-B933-A2511567B792}" destId="{7FE3BC25-D993-46BB-A30D-6FB50E8B9F08}" srcOrd="0" destOrd="0" parTransId="{3B1E53A1-D38E-415B-B887-1F15BBBFB8B5}" sibTransId="{1C7ABCF9-A166-46B1-B4A8-99882686C77E}"/>
    <dgm:cxn modelId="{95CB81AF-F250-4EB8-977B-980F274EBEC4}" type="presParOf" srcId="{D0223DD5-FC7C-4993-A298-00E03102B7DA}" destId="{D0833E07-11ED-4224-9DFC-E68231CEA1DB}" srcOrd="0" destOrd="0" presId="urn:microsoft.com/office/officeart/2005/8/layout/hProcess4"/>
    <dgm:cxn modelId="{DE2AEEEE-3EF8-4E8F-B336-A7B71F8F24AF}" type="presParOf" srcId="{D0223DD5-FC7C-4993-A298-00E03102B7DA}" destId="{21D30257-5342-483E-BD9B-46607F182AB5}" srcOrd="1" destOrd="0" presId="urn:microsoft.com/office/officeart/2005/8/layout/hProcess4"/>
    <dgm:cxn modelId="{12DCA93E-D085-4612-AD81-929C1ADF096A}" type="presParOf" srcId="{D0223DD5-FC7C-4993-A298-00E03102B7DA}" destId="{E63C669C-A298-45BC-8CE3-5B366CB9AC0E}" srcOrd="2" destOrd="0" presId="urn:microsoft.com/office/officeart/2005/8/layout/hProcess4"/>
    <dgm:cxn modelId="{D02138B2-AC0F-4785-8B68-003C91863A03}" type="presParOf" srcId="{E63C669C-A298-45BC-8CE3-5B366CB9AC0E}" destId="{58855D7A-32B7-45D5-8136-1642B4C013A5}" srcOrd="0" destOrd="0" presId="urn:microsoft.com/office/officeart/2005/8/layout/hProcess4"/>
    <dgm:cxn modelId="{E2578589-7313-451D-9D1E-C4D910418657}" type="presParOf" srcId="{58855D7A-32B7-45D5-8136-1642B4C013A5}" destId="{995C5957-8F9D-498C-9F6C-B35238F535A9}" srcOrd="0" destOrd="0" presId="urn:microsoft.com/office/officeart/2005/8/layout/hProcess4"/>
    <dgm:cxn modelId="{75C08313-0EC1-4018-AFAE-50DE8B06CECB}" type="presParOf" srcId="{58855D7A-32B7-45D5-8136-1642B4C013A5}" destId="{A0876DB1-40F7-43FC-A1D5-C2F0A44FB9CE}" srcOrd="1" destOrd="0" presId="urn:microsoft.com/office/officeart/2005/8/layout/hProcess4"/>
    <dgm:cxn modelId="{7AA6BF27-354B-4C49-9A98-761B9B0F70A5}" type="presParOf" srcId="{58855D7A-32B7-45D5-8136-1642B4C013A5}" destId="{27386DF0-A7FB-420B-952C-A130AC09D61A}" srcOrd="2" destOrd="0" presId="urn:microsoft.com/office/officeart/2005/8/layout/hProcess4"/>
    <dgm:cxn modelId="{46591C0E-BD0D-4991-8E62-EB8B0D530939}" type="presParOf" srcId="{58855D7A-32B7-45D5-8136-1642B4C013A5}" destId="{F746083E-ED91-4FB0-96EC-4E8C2E6963D2}" srcOrd="3" destOrd="0" presId="urn:microsoft.com/office/officeart/2005/8/layout/hProcess4"/>
    <dgm:cxn modelId="{C3BFF8EC-ED91-4720-8D07-140D17D6F0A9}" type="presParOf" srcId="{58855D7A-32B7-45D5-8136-1642B4C013A5}" destId="{4456FE92-D792-44A8-A176-AECF26FBC47F}" srcOrd="4" destOrd="0" presId="urn:microsoft.com/office/officeart/2005/8/layout/hProcess4"/>
    <dgm:cxn modelId="{96F4F795-9BF6-49D5-A5B6-F9CB650187C5}" type="presParOf" srcId="{E63C669C-A298-45BC-8CE3-5B366CB9AC0E}" destId="{690F4A0D-1B48-4FD1-9ED9-AA62028630DA}" srcOrd="1" destOrd="0" presId="urn:microsoft.com/office/officeart/2005/8/layout/hProcess4"/>
    <dgm:cxn modelId="{72C05643-F194-4485-B890-6D566B709846}" type="presParOf" srcId="{E63C669C-A298-45BC-8CE3-5B366CB9AC0E}" destId="{F87D55E0-957D-4245-8025-5795F1A3A2D1}" srcOrd="2" destOrd="0" presId="urn:microsoft.com/office/officeart/2005/8/layout/hProcess4"/>
    <dgm:cxn modelId="{1F41C21C-D1B2-4731-BD77-38DA184B7380}" type="presParOf" srcId="{F87D55E0-957D-4245-8025-5795F1A3A2D1}" destId="{6AA3850A-4650-41C3-8B0B-B1851BE8E46E}" srcOrd="0" destOrd="0" presId="urn:microsoft.com/office/officeart/2005/8/layout/hProcess4"/>
    <dgm:cxn modelId="{493CBAA2-ABFD-4F0D-ABE5-95EF703A9830}" type="presParOf" srcId="{F87D55E0-957D-4245-8025-5795F1A3A2D1}" destId="{9F0DEC0F-9BD7-49E1-B250-ADEDC484FE76}" srcOrd="1" destOrd="0" presId="urn:microsoft.com/office/officeart/2005/8/layout/hProcess4"/>
    <dgm:cxn modelId="{7619F8E9-5DF6-4A53-ADC5-655991E5E905}" type="presParOf" srcId="{F87D55E0-957D-4245-8025-5795F1A3A2D1}" destId="{572B3AD5-3C80-4430-A258-AC4462866440}" srcOrd="2" destOrd="0" presId="urn:microsoft.com/office/officeart/2005/8/layout/hProcess4"/>
    <dgm:cxn modelId="{C76D378A-83FF-472F-A15A-9717683A503F}" type="presParOf" srcId="{F87D55E0-957D-4245-8025-5795F1A3A2D1}" destId="{2D270FBC-9C99-452C-8274-CE009BB82125}" srcOrd="3" destOrd="0" presId="urn:microsoft.com/office/officeart/2005/8/layout/hProcess4"/>
    <dgm:cxn modelId="{0C84947C-2274-4B12-9DB1-60CDA1707AA1}" type="presParOf" srcId="{F87D55E0-957D-4245-8025-5795F1A3A2D1}" destId="{E48F6167-C609-4467-8794-5D7CEFFEE508}" srcOrd="4" destOrd="0" presId="urn:microsoft.com/office/officeart/2005/8/layout/hProcess4"/>
    <dgm:cxn modelId="{E3FDB01C-7861-451C-A429-B91F8E31EA79}" type="presParOf" srcId="{E63C669C-A298-45BC-8CE3-5B366CB9AC0E}" destId="{E546A882-F130-4F2C-BDF2-76BA488729F6}" srcOrd="3" destOrd="0" presId="urn:microsoft.com/office/officeart/2005/8/layout/hProcess4"/>
    <dgm:cxn modelId="{0BD29BA4-92DB-4049-8CC7-6900D3E59638}" type="presParOf" srcId="{E63C669C-A298-45BC-8CE3-5B366CB9AC0E}" destId="{9726A2B8-0308-4267-8473-F1AF25B1B0A5}" srcOrd="4" destOrd="0" presId="urn:microsoft.com/office/officeart/2005/8/layout/hProcess4"/>
    <dgm:cxn modelId="{DC0D6D83-529B-4DB1-9C0D-5EE1FF1C50B6}" type="presParOf" srcId="{9726A2B8-0308-4267-8473-F1AF25B1B0A5}" destId="{285BD9D0-C009-425B-8F5F-EF9E7394D625}" srcOrd="0" destOrd="0" presId="urn:microsoft.com/office/officeart/2005/8/layout/hProcess4"/>
    <dgm:cxn modelId="{62BDC0E9-4888-456C-AF06-D6C692003EAF}" type="presParOf" srcId="{9726A2B8-0308-4267-8473-F1AF25B1B0A5}" destId="{0AF5F1C9-9E6F-4785-9559-3542F2E3BC8D}" srcOrd="1" destOrd="0" presId="urn:microsoft.com/office/officeart/2005/8/layout/hProcess4"/>
    <dgm:cxn modelId="{59A90027-6395-45A9-8E39-A6A5E3972D34}" type="presParOf" srcId="{9726A2B8-0308-4267-8473-F1AF25B1B0A5}" destId="{E574F538-8CC3-45F6-A1BE-151559663334}" srcOrd="2" destOrd="0" presId="urn:microsoft.com/office/officeart/2005/8/layout/hProcess4"/>
    <dgm:cxn modelId="{924D1374-D6CA-4B47-9C43-9054E3626D7A}" type="presParOf" srcId="{9726A2B8-0308-4267-8473-F1AF25B1B0A5}" destId="{F04992D8-4617-4F20-A027-C0D6F463F2AA}" srcOrd="3" destOrd="0" presId="urn:microsoft.com/office/officeart/2005/8/layout/hProcess4"/>
    <dgm:cxn modelId="{CDFB7861-F813-4B54-B63D-DEBA9CD619AF}" type="presParOf" srcId="{9726A2B8-0308-4267-8473-F1AF25B1B0A5}" destId="{67751113-2A12-4927-994D-25EB5F2D72F7}"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A56CD2-B50E-4636-ADEE-30D56FF31B2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3B6CFAE-115A-4D1D-8BE5-C95AE931169B}">
      <dgm:prSet phldrT="[Text]"/>
      <dgm:spPr/>
      <dgm:t>
        <a:bodyPr/>
        <a:lstStyle/>
        <a:p>
          <a:r>
            <a:rPr lang="en-US" dirty="0" smtClean="0"/>
            <a:t>Sponsorship by certain, qualifying family members</a:t>
          </a:r>
          <a:endParaRPr lang="en-US" dirty="0"/>
        </a:p>
      </dgm:t>
    </dgm:pt>
    <dgm:pt modelId="{FB637542-6B59-47D0-BC9C-5DD7FBD9AFCF}" type="parTrans" cxnId="{C7553A23-88B6-4FBF-89D5-6BE18EC00114}">
      <dgm:prSet/>
      <dgm:spPr/>
      <dgm:t>
        <a:bodyPr/>
        <a:lstStyle/>
        <a:p>
          <a:endParaRPr lang="en-US"/>
        </a:p>
      </dgm:t>
    </dgm:pt>
    <dgm:pt modelId="{841742DA-C527-4646-87F9-185B272861C0}" type="sibTrans" cxnId="{C7553A23-88B6-4FBF-89D5-6BE18EC00114}">
      <dgm:prSet/>
      <dgm:spPr/>
      <dgm:t>
        <a:bodyPr/>
        <a:lstStyle/>
        <a:p>
          <a:endParaRPr lang="en-US"/>
        </a:p>
      </dgm:t>
    </dgm:pt>
    <dgm:pt modelId="{9578E53B-F637-4C34-8501-BB2FD9F03FA5}">
      <dgm:prSet phldrT="[Text]"/>
      <dgm:spPr/>
      <dgm:t>
        <a:bodyPr/>
        <a:lstStyle/>
        <a:p>
          <a:r>
            <a:rPr lang="en-US" dirty="0" smtClean="0"/>
            <a:t>Sponsorship by employers</a:t>
          </a:r>
          <a:endParaRPr lang="en-US" dirty="0"/>
        </a:p>
      </dgm:t>
    </dgm:pt>
    <dgm:pt modelId="{243819B2-F7AE-44C5-999A-65B64D87A071}" type="parTrans" cxnId="{B1E63A70-BEFC-4D7E-BA96-FDD277AFF3D4}">
      <dgm:prSet/>
      <dgm:spPr/>
      <dgm:t>
        <a:bodyPr/>
        <a:lstStyle/>
        <a:p>
          <a:endParaRPr lang="en-US"/>
        </a:p>
      </dgm:t>
    </dgm:pt>
    <dgm:pt modelId="{CD5F2579-11B3-4A90-8F75-4D5382EE9FE7}" type="sibTrans" cxnId="{B1E63A70-BEFC-4D7E-BA96-FDD277AFF3D4}">
      <dgm:prSet/>
      <dgm:spPr/>
      <dgm:t>
        <a:bodyPr/>
        <a:lstStyle/>
        <a:p>
          <a:endParaRPr lang="en-US"/>
        </a:p>
      </dgm:t>
    </dgm:pt>
    <dgm:pt modelId="{0FD15E27-2E3D-47FF-96E4-0FCE9847D471}">
      <dgm:prSet phldrT="[Text]"/>
      <dgm:spPr/>
      <dgm:t>
        <a:bodyPr/>
        <a:lstStyle/>
        <a:p>
          <a:r>
            <a:rPr lang="en-US" dirty="0" smtClean="0"/>
            <a:t>Humanitarian Categories: </a:t>
          </a:r>
        </a:p>
        <a:p>
          <a:r>
            <a:rPr lang="en-US" dirty="0" err="1" smtClean="0"/>
            <a:t>Asylees</a:t>
          </a:r>
          <a:r>
            <a:rPr lang="en-US" dirty="0" smtClean="0"/>
            <a:t> &amp; refugees, survivors of crimes, DV &amp; trafficking, SIJS</a:t>
          </a:r>
        </a:p>
      </dgm:t>
    </dgm:pt>
    <dgm:pt modelId="{728D12F8-5AAE-4834-A6F4-DEC1B79D2157}" type="parTrans" cxnId="{0CA378F6-080D-45FB-B2CE-A0591DF0DC59}">
      <dgm:prSet/>
      <dgm:spPr/>
      <dgm:t>
        <a:bodyPr/>
        <a:lstStyle/>
        <a:p>
          <a:endParaRPr lang="en-US"/>
        </a:p>
      </dgm:t>
    </dgm:pt>
    <dgm:pt modelId="{8BF6B58D-51C4-4D25-9484-DFF57E55CEED}" type="sibTrans" cxnId="{0CA378F6-080D-45FB-B2CE-A0591DF0DC59}">
      <dgm:prSet/>
      <dgm:spPr/>
      <dgm:t>
        <a:bodyPr/>
        <a:lstStyle/>
        <a:p>
          <a:endParaRPr lang="en-US"/>
        </a:p>
      </dgm:t>
    </dgm:pt>
    <dgm:pt modelId="{1AE64E78-EB83-4F92-8815-9902C02EC145}">
      <dgm:prSet/>
      <dgm:spPr/>
      <dgm:t>
        <a:bodyPr/>
        <a:lstStyle/>
        <a:p>
          <a:r>
            <a:rPr lang="en-US" smtClean="0"/>
            <a:t>Diversity Lottery </a:t>
          </a:r>
          <a:endParaRPr lang="en-US"/>
        </a:p>
      </dgm:t>
    </dgm:pt>
    <dgm:pt modelId="{177B76FD-3948-42B9-8224-54ADCFA33078}" type="parTrans" cxnId="{7C87B930-60D4-488E-B7EB-0F7EF5DB7098}">
      <dgm:prSet/>
      <dgm:spPr/>
      <dgm:t>
        <a:bodyPr/>
        <a:lstStyle/>
        <a:p>
          <a:endParaRPr lang="en-US"/>
        </a:p>
      </dgm:t>
    </dgm:pt>
    <dgm:pt modelId="{88CFC4B2-6B88-4F81-849C-E0FB45566965}" type="sibTrans" cxnId="{7C87B930-60D4-488E-B7EB-0F7EF5DB7098}">
      <dgm:prSet/>
      <dgm:spPr/>
      <dgm:t>
        <a:bodyPr/>
        <a:lstStyle/>
        <a:p>
          <a:endParaRPr lang="en-US"/>
        </a:p>
      </dgm:t>
    </dgm:pt>
    <dgm:pt modelId="{38B6A8EC-B5FC-4851-8DF1-C8B29DCEA054}" type="pres">
      <dgm:prSet presAssocID="{16A56CD2-B50E-4636-ADEE-30D56FF31B25}" presName="linear" presStyleCnt="0">
        <dgm:presLayoutVars>
          <dgm:dir/>
          <dgm:animLvl val="lvl"/>
          <dgm:resizeHandles val="exact"/>
        </dgm:presLayoutVars>
      </dgm:prSet>
      <dgm:spPr/>
      <dgm:t>
        <a:bodyPr/>
        <a:lstStyle/>
        <a:p>
          <a:endParaRPr lang="en-US"/>
        </a:p>
      </dgm:t>
    </dgm:pt>
    <dgm:pt modelId="{37A53059-9660-4213-AB75-FEB381D77714}" type="pres">
      <dgm:prSet presAssocID="{33B6CFAE-115A-4D1D-8BE5-C95AE931169B}" presName="parentLin" presStyleCnt="0"/>
      <dgm:spPr/>
    </dgm:pt>
    <dgm:pt modelId="{FF3EBB98-93EA-4620-8C8C-3B8489C55C92}" type="pres">
      <dgm:prSet presAssocID="{33B6CFAE-115A-4D1D-8BE5-C95AE931169B}" presName="parentLeftMargin" presStyleLbl="node1" presStyleIdx="0" presStyleCnt="4"/>
      <dgm:spPr/>
      <dgm:t>
        <a:bodyPr/>
        <a:lstStyle/>
        <a:p>
          <a:endParaRPr lang="en-US"/>
        </a:p>
      </dgm:t>
    </dgm:pt>
    <dgm:pt modelId="{8AA5A5C3-C35E-4A2E-AC98-756196C21E62}" type="pres">
      <dgm:prSet presAssocID="{33B6CFAE-115A-4D1D-8BE5-C95AE931169B}" presName="parentText" presStyleLbl="node1" presStyleIdx="0" presStyleCnt="4">
        <dgm:presLayoutVars>
          <dgm:chMax val="0"/>
          <dgm:bulletEnabled val="1"/>
        </dgm:presLayoutVars>
      </dgm:prSet>
      <dgm:spPr/>
      <dgm:t>
        <a:bodyPr/>
        <a:lstStyle/>
        <a:p>
          <a:endParaRPr lang="en-US"/>
        </a:p>
      </dgm:t>
    </dgm:pt>
    <dgm:pt modelId="{4951BD36-D130-4D9B-A0F2-0A258725488F}" type="pres">
      <dgm:prSet presAssocID="{33B6CFAE-115A-4D1D-8BE5-C95AE931169B}" presName="negativeSpace" presStyleCnt="0"/>
      <dgm:spPr/>
    </dgm:pt>
    <dgm:pt modelId="{E6F9F29C-234C-4798-8C50-0FEA41BE2B03}" type="pres">
      <dgm:prSet presAssocID="{33B6CFAE-115A-4D1D-8BE5-C95AE931169B}" presName="childText" presStyleLbl="conFgAcc1" presStyleIdx="0" presStyleCnt="4">
        <dgm:presLayoutVars>
          <dgm:bulletEnabled val="1"/>
        </dgm:presLayoutVars>
      </dgm:prSet>
      <dgm:spPr/>
    </dgm:pt>
    <dgm:pt modelId="{80DAF8B3-9160-4EFE-B25D-8A99471A0304}" type="pres">
      <dgm:prSet presAssocID="{841742DA-C527-4646-87F9-185B272861C0}" presName="spaceBetweenRectangles" presStyleCnt="0"/>
      <dgm:spPr/>
    </dgm:pt>
    <dgm:pt modelId="{F6C050F8-F96B-4D5E-A639-A1BEBB86BA96}" type="pres">
      <dgm:prSet presAssocID="{9578E53B-F637-4C34-8501-BB2FD9F03FA5}" presName="parentLin" presStyleCnt="0"/>
      <dgm:spPr/>
    </dgm:pt>
    <dgm:pt modelId="{FDDCD98C-7F8E-4E6B-A7F9-C684F343E1EF}" type="pres">
      <dgm:prSet presAssocID="{9578E53B-F637-4C34-8501-BB2FD9F03FA5}" presName="parentLeftMargin" presStyleLbl="node1" presStyleIdx="0" presStyleCnt="4"/>
      <dgm:spPr/>
      <dgm:t>
        <a:bodyPr/>
        <a:lstStyle/>
        <a:p>
          <a:endParaRPr lang="en-US"/>
        </a:p>
      </dgm:t>
    </dgm:pt>
    <dgm:pt modelId="{13D8745E-3E49-448E-B124-207D6EA0AEC2}" type="pres">
      <dgm:prSet presAssocID="{9578E53B-F637-4C34-8501-BB2FD9F03FA5}" presName="parentText" presStyleLbl="node1" presStyleIdx="1" presStyleCnt="4">
        <dgm:presLayoutVars>
          <dgm:chMax val="0"/>
          <dgm:bulletEnabled val="1"/>
        </dgm:presLayoutVars>
      </dgm:prSet>
      <dgm:spPr/>
      <dgm:t>
        <a:bodyPr/>
        <a:lstStyle/>
        <a:p>
          <a:endParaRPr lang="en-US"/>
        </a:p>
      </dgm:t>
    </dgm:pt>
    <dgm:pt modelId="{A59C1D3E-F190-4807-9542-F99FF693AF7A}" type="pres">
      <dgm:prSet presAssocID="{9578E53B-F637-4C34-8501-BB2FD9F03FA5}" presName="negativeSpace" presStyleCnt="0"/>
      <dgm:spPr/>
    </dgm:pt>
    <dgm:pt modelId="{FC22BF68-6368-4617-B5F1-6D77B0DE1DA1}" type="pres">
      <dgm:prSet presAssocID="{9578E53B-F637-4C34-8501-BB2FD9F03FA5}" presName="childText" presStyleLbl="conFgAcc1" presStyleIdx="1" presStyleCnt="4">
        <dgm:presLayoutVars>
          <dgm:bulletEnabled val="1"/>
        </dgm:presLayoutVars>
      </dgm:prSet>
      <dgm:spPr/>
    </dgm:pt>
    <dgm:pt modelId="{E82FCA8D-D25E-4FD0-9FFB-C29D7296C0FA}" type="pres">
      <dgm:prSet presAssocID="{CD5F2579-11B3-4A90-8F75-4D5382EE9FE7}" presName="spaceBetweenRectangles" presStyleCnt="0"/>
      <dgm:spPr/>
    </dgm:pt>
    <dgm:pt modelId="{CBFCFBC3-D65C-4655-BFFB-015564EDA395}" type="pres">
      <dgm:prSet presAssocID="{1AE64E78-EB83-4F92-8815-9902C02EC145}" presName="parentLin" presStyleCnt="0"/>
      <dgm:spPr/>
    </dgm:pt>
    <dgm:pt modelId="{D5D1F824-FBFD-4C04-804F-DE7C77B23F96}" type="pres">
      <dgm:prSet presAssocID="{1AE64E78-EB83-4F92-8815-9902C02EC145}" presName="parentLeftMargin" presStyleLbl="node1" presStyleIdx="1" presStyleCnt="4"/>
      <dgm:spPr/>
      <dgm:t>
        <a:bodyPr/>
        <a:lstStyle/>
        <a:p>
          <a:endParaRPr lang="en-US"/>
        </a:p>
      </dgm:t>
    </dgm:pt>
    <dgm:pt modelId="{2937FD6C-DA41-4408-9901-0F651CFB8842}" type="pres">
      <dgm:prSet presAssocID="{1AE64E78-EB83-4F92-8815-9902C02EC145}" presName="parentText" presStyleLbl="node1" presStyleIdx="2" presStyleCnt="4">
        <dgm:presLayoutVars>
          <dgm:chMax val="0"/>
          <dgm:bulletEnabled val="1"/>
        </dgm:presLayoutVars>
      </dgm:prSet>
      <dgm:spPr/>
      <dgm:t>
        <a:bodyPr/>
        <a:lstStyle/>
        <a:p>
          <a:endParaRPr lang="en-US"/>
        </a:p>
      </dgm:t>
    </dgm:pt>
    <dgm:pt modelId="{1A5B4F7A-4D11-48FF-AEAB-607DF7FECD0D}" type="pres">
      <dgm:prSet presAssocID="{1AE64E78-EB83-4F92-8815-9902C02EC145}" presName="negativeSpace" presStyleCnt="0"/>
      <dgm:spPr/>
    </dgm:pt>
    <dgm:pt modelId="{DE3BEA39-0BE0-474F-A6E7-2105FE87E862}" type="pres">
      <dgm:prSet presAssocID="{1AE64E78-EB83-4F92-8815-9902C02EC145}" presName="childText" presStyleLbl="conFgAcc1" presStyleIdx="2" presStyleCnt="4">
        <dgm:presLayoutVars>
          <dgm:bulletEnabled val="1"/>
        </dgm:presLayoutVars>
      </dgm:prSet>
      <dgm:spPr/>
    </dgm:pt>
    <dgm:pt modelId="{9156F4A1-7329-4EE7-BCF3-768748063578}" type="pres">
      <dgm:prSet presAssocID="{88CFC4B2-6B88-4F81-849C-E0FB45566965}" presName="spaceBetweenRectangles" presStyleCnt="0"/>
      <dgm:spPr/>
    </dgm:pt>
    <dgm:pt modelId="{F23C6651-5FBF-4C58-9A1A-168C9C044F6C}" type="pres">
      <dgm:prSet presAssocID="{0FD15E27-2E3D-47FF-96E4-0FCE9847D471}" presName="parentLin" presStyleCnt="0"/>
      <dgm:spPr/>
    </dgm:pt>
    <dgm:pt modelId="{4A1B816C-FA62-431D-BF88-108C692A1A42}" type="pres">
      <dgm:prSet presAssocID="{0FD15E27-2E3D-47FF-96E4-0FCE9847D471}" presName="parentLeftMargin" presStyleLbl="node1" presStyleIdx="2" presStyleCnt="4"/>
      <dgm:spPr/>
      <dgm:t>
        <a:bodyPr/>
        <a:lstStyle/>
        <a:p>
          <a:endParaRPr lang="en-US"/>
        </a:p>
      </dgm:t>
    </dgm:pt>
    <dgm:pt modelId="{AB731B29-4D72-4C44-AEDE-391C2FBE12DA}" type="pres">
      <dgm:prSet presAssocID="{0FD15E27-2E3D-47FF-96E4-0FCE9847D471}" presName="parentText" presStyleLbl="node1" presStyleIdx="3" presStyleCnt="4" custScaleY="214553">
        <dgm:presLayoutVars>
          <dgm:chMax val="0"/>
          <dgm:bulletEnabled val="1"/>
        </dgm:presLayoutVars>
      </dgm:prSet>
      <dgm:spPr/>
      <dgm:t>
        <a:bodyPr/>
        <a:lstStyle/>
        <a:p>
          <a:endParaRPr lang="en-US"/>
        </a:p>
      </dgm:t>
    </dgm:pt>
    <dgm:pt modelId="{F792588E-0B27-4879-9FF3-5A836836FBFA}" type="pres">
      <dgm:prSet presAssocID="{0FD15E27-2E3D-47FF-96E4-0FCE9847D471}" presName="negativeSpace" presStyleCnt="0"/>
      <dgm:spPr/>
    </dgm:pt>
    <dgm:pt modelId="{03BC10D6-148C-4938-841E-9F585A923D2F}" type="pres">
      <dgm:prSet presAssocID="{0FD15E27-2E3D-47FF-96E4-0FCE9847D471}" presName="childText" presStyleLbl="conFgAcc1" presStyleIdx="3" presStyleCnt="4">
        <dgm:presLayoutVars>
          <dgm:bulletEnabled val="1"/>
        </dgm:presLayoutVars>
      </dgm:prSet>
      <dgm:spPr/>
    </dgm:pt>
  </dgm:ptLst>
  <dgm:cxnLst>
    <dgm:cxn modelId="{7C87B930-60D4-488E-B7EB-0F7EF5DB7098}" srcId="{16A56CD2-B50E-4636-ADEE-30D56FF31B25}" destId="{1AE64E78-EB83-4F92-8815-9902C02EC145}" srcOrd="2" destOrd="0" parTransId="{177B76FD-3948-42B9-8224-54ADCFA33078}" sibTransId="{88CFC4B2-6B88-4F81-849C-E0FB45566965}"/>
    <dgm:cxn modelId="{C7553A23-88B6-4FBF-89D5-6BE18EC00114}" srcId="{16A56CD2-B50E-4636-ADEE-30D56FF31B25}" destId="{33B6CFAE-115A-4D1D-8BE5-C95AE931169B}" srcOrd="0" destOrd="0" parTransId="{FB637542-6B59-47D0-BC9C-5DD7FBD9AFCF}" sibTransId="{841742DA-C527-4646-87F9-185B272861C0}"/>
    <dgm:cxn modelId="{0CA378F6-080D-45FB-B2CE-A0591DF0DC59}" srcId="{16A56CD2-B50E-4636-ADEE-30D56FF31B25}" destId="{0FD15E27-2E3D-47FF-96E4-0FCE9847D471}" srcOrd="3" destOrd="0" parTransId="{728D12F8-5AAE-4834-A6F4-DEC1B79D2157}" sibTransId="{8BF6B58D-51C4-4D25-9484-DFF57E55CEED}"/>
    <dgm:cxn modelId="{96EAD4DE-B5C5-49C2-9113-DC5239C7D3E9}" type="presOf" srcId="{1AE64E78-EB83-4F92-8815-9902C02EC145}" destId="{2937FD6C-DA41-4408-9901-0F651CFB8842}" srcOrd="1" destOrd="0" presId="urn:microsoft.com/office/officeart/2005/8/layout/list1"/>
    <dgm:cxn modelId="{7826E247-3FAC-49F5-B0EF-26C09F30F64E}" type="presOf" srcId="{16A56CD2-B50E-4636-ADEE-30D56FF31B25}" destId="{38B6A8EC-B5FC-4851-8DF1-C8B29DCEA054}" srcOrd="0" destOrd="0" presId="urn:microsoft.com/office/officeart/2005/8/layout/list1"/>
    <dgm:cxn modelId="{B1E63A70-BEFC-4D7E-BA96-FDD277AFF3D4}" srcId="{16A56CD2-B50E-4636-ADEE-30D56FF31B25}" destId="{9578E53B-F637-4C34-8501-BB2FD9F03FA5}" srcOrd="1" destOrd="0" parTransId="{243819B2-F7AE-44C5-999A-65B64D87A071}" sibTransId="{CD5F2579-11B3-4A90-8F75-4D5382EE9FE7}"/>
    <dgm:cxn modelId="{7C20F6D5-D050-4349-BBCA-A8961A940441}" type="presOf" srcId="{1AE64E78-EB83-4F92-8815-9902C02EC145}" destId="{D5D1F824-FBFD-4C04-804F-DE7C77B23F96}" srcOrd="0" destOrd="0" presId="urn:microsoft.com/office/officeart/2005/8/layout/list1"/>
    <dgm:cxn modelId="{668C4418-152A-46EC-A2BF-CF21DF48DEFF}" type="presOf" srcId="{9578E53B-F637-4C34-8501-BB2FD9F03FA5}" destId="{13D8745E-3E49-448E-B124-207D6EA0AEC2}" srcOrd="1" destOrd="0" presId="urn:microsoft.com/office/officeart/2005/8/layout/list1"/>
    <dgm:cxn modelId="{7ECF9340-F574-4EEF-A15B-906229517E89}" type="presOf" srcId="{33B6CFAE-115A-4D1D-8BE5-C95AE931169B}" destId="{FF3EBB98-93EA-4620-8C8C-3B8489C55C92}" srcOrd="0" destOrd="0" presId="urn:microsoft.com/office/officeart/2005/8/layout/list1"/>
    <dgm:cxn modelId="{7F2CF63F-DFD0-4E23-AD41-2B1F4FDB1768}" type="presOf" srcId="{0FD15E27-2E3D-47FF-96E4-0FCE9847D471}" destId="{4A1B816C-FA62-431D-BF88-108C692A1A42}" srcOrd="0" destOrd="0" presId="urn:microsoft.com/office/officeart/2005/8/layout/list1"/>
    <dgm:cxn modelId="{E31D5A67-09FC-4232-9D6C-2ABF2B36C5BC}" type="presOf" srcId="{0FD15E27-2E3D-47FF-96E4-0FCE9847D471}" destId="{AB731B29-4D72-4C44-AEDE-391C2FBE12DA}" srcOrd="1" destOrd="0" presId="urn:microsoft.com/office/officeart/2005/8/layout/list1"/>
    <dgm:cxn modelId="{CD49A245-787E-4526-BB57-5614308C2531}" type="presOf" srcId="{9578E53B-F637-4C34-8501-BB2FD9F03FA5}" destId="{FDDCD98C-7F8E-4E6B-A7F9-C684F343E1EF}" srcOrd="0" destOrd="0" presId="urn:microsoft.com/office/officeart/2005/8/layout/list1"/>
    <dgm:cxn modelId="{FAE6E39B-0B53-455C-946B-6D8061FB7D02}" type="presOf" srcId="{33B6CFAE-115A-4D1D-8BE5-C95AE931169B}" destId="{8AA5A5C3-C35E-4A2E-AC98-756196C21E62}" srcOrd="1" destOrd="0" presId="urn:microsoft.com/office/officeart/2005/8/layout/list1"/>
    <dgm:cxn modelId="{71AB9664-8A0C-4628-8E30-E51A7153E803}" type="presParOf" srcId="{38B6A8EC-B5FC-4851-8DF1-C8B29DCEA054}" destId="{37A53059-9660-4213-AB75-FEB381D77714}" srcOrd="0" destOrd="0" presId="urn:microsoft.com/office/officeart/2005/8/layout/list1"/>
    <dgm:cxn modelId="{F4C8F3EF-4C1C-4EF1-807E-D0A4EB85FC20}" type="presParOf" srcId="{37A53059-9660-4213-AB75-FEB381D77714}" destId="{FF3EBB98-93EA-4620-8C8C-3B8489C55C92}" srcOrd="0" destOrd="0" presId="urn:microsoft.com/office/officeart/2005/8/layout/list1"/>
    <dgm:cxn modelId="{A2265CE9-1F2F-43B5-9FD5-FAF8F8D3C0A6}" type="presParOf" srcId="{37A53059-9660-4213-AB75-FEB381D77714}" destId="{8AA5A5C3-C35E-4A2E-AC98-756196C21E62}" srcOrd="1" destOrd="0" presId="urn:microsoft.com/office/officeart/2005/8/layout/list1"/>
    <dgm:cxn modelId="{37C7E031-8322-45F1-9A98-405D71C7B61F}" type="presParOf" srcId="{38B6A8EC-B5FC-4851-8DF1-C8B29DCEA054}" destId="{4951BD36-D130-4D9B-A0F2-0A258725488F}" srcOrd="1" destOrd="0" presId="urn:microsoft.com/office/officeart/2005/8/layout/list1"/>
    <dgm:cxn modelId="{71104B08-2D82-4CE4-A0A3-8E54337807F3}" type="presParOf" srcId="{38B6A8EC-B5FC-4851-8DF1-C8B29DCEA054}" destId="{E6F9F29C-234C-4798-8C50-0FEA41BE2B03}" srcOrd="2" destOrd="0" presId="urn:microsoft.com/office/officeart/2005/8/layout/list1"/>
    <dgm:cxn modelId="{E89DA07E-1E95-4445-ADCD-13B0ACB034EB}" type="presParOf" srcId="{38B6A8EC-B5FC-4851-8DF1-C8B29DCEA054}" destId="{80DAF8B3-9160-4EFE-B25D-8A99471A0304}" srcOrd="3" destOrd="0" presId="urn:microsoft.com/office/officeart/2005/8/layout/list1"/>
    <dgm:cxn modelId="{F34C5CFB-CA93-4B39-BA2E-17B522DB3FFE}" type="presParOf" srcId="{38B6A8EC-B5FC-4851-8DF1-C8B29DCEA054}" destId="{F6C050F8-F96B-4D5E-A639-A1BEBB86BA96}" srcOrd="4" destOrd="0" presId="urn:microsoft.com/office/officeart/2005/8/layout/list1"/>
    <dgm:cxn modelId="{70657317-64B7-4AD1-923E-62622F6EE374}" type="presParOf" srcId="{F6C050F8-F96B-4D5E-A639-A1BEBB86BA96}" destId="{FDDCD98C-7F8E-4E6B-A7F9-C684F343E1EF}" srcOrd="0" destOrd="0" presId="urn:microsoft.com/office/officeart/2005/8/layout/list1"/>
    <dgm:cxn modelId="{4839F1A3-F703-4624-8B88-8F30CD3EC318}" type="presParOf" srcId="{F6C050F8-F96B-4D5E-A639-A1BEBB86BA96}" destId="{13D8745E-3E49-448E-B124-207D6EA0AEC2}" srcOrd="1" destOrd="0" presId="urn:microsoft.com/office/officeart/2005/8/layout/list1"/>
    <dgm:cxn modelId="{7F785FB3-946C-441C-BA7C-519A0AADC7FA}" type="presParOf" srcId="{38B6A8EC-B5FC-4851-8DF1-C8B29DCEA054}" destId="{A59C1D3E-F190-4807-9542-F99FF693AF7A}" srcOrd="5" destOrd="0" presId="urn:microsoft.com/office/officeart/2005/8/layout/list1"/>
    <dgm:cxn modelId="{5B2221F0-6484-4A79-8C89-F130CD677FD3}" type="presParOf" srcId="{38B6A8EC-B5FC-4851-8DF1-C8B29DCEA054}" destId="{FC22BF68-6368-4617-B5F1-6D77B0DE1DA1}" srcOrd="6" destOrd="0" presId="urn:microsoft.com/office/officeart/2005/8/layout/list1"/>
    <dgm:cxn modelId="{73A36920-B9FD-47A6-AAB6-AB4C5F1DF3F7}" type="presParOf" srcId="{38B6A8EC-B5FC-4851-8DF1-C8B29DCEA054}" destId="{E82FCA8D-D25E-4FD0-9FFB-C29D7296C0FA}" srcOrd="7" destOrd="0" presId="urn:microsoft.com/office/officeart/2005/8/layout/list1"/>
    <dgm:cxn modelId="{03E0514C-5E65-4220-9014-9903705385E2}" type="presParOf" srcId="{38B6A8EC-B5FC-4851-8DF1-C8B29DCEA054}" destId="{CBFCFBC3-D65C-4655-BFFB-015564EDA395}" srcOrd="8" destOrd="0" presId="urn:microsoft.com/office/officeart/2005/8/layout/list1"/>
    <dgm:cxn modelId="{2070B28E-4495-4136-951C-CAA56AB7B970}" type="presParOf" srcId="{CBFCFBC3-D65C-4655-BFFB-015564EDA395}" destId="{D5D1F824-FBFD-4C04-804F-DE7C77B23F96}" srcOrd="0" destOrd="0" presId="urn:microsoft.com/office/officeart/2005/8/layout/list1"/>
    <dgm:cxn modelId="{C065C3DA-4313-4C67-A406-C42F371E8A71}" type="presParOf" srcId="{CBFCFBC3-D65C-4655-BFFB-015564EDA395}" destId="{2937FD6C-DA41-4408-9901-0F651CFB8842}" srcOrd="1" destOrd="0" presId="urn:microsoft.com/office/officeart/2005/8/layout/list1"/>
    <dgm:cxn modelId="{3821FD32-13C9-446B-8C31-F0A64A8C9C24}" type="presParOf" srcId="{38B6A8EC-B5FC-4851-8DF1-C8B29DCEA054}" destId="{1A5B4F7A-4D11-48FF-AEAB-607DF7FECD0D}" srcOrd="9" destOrd="0" presId="urn:microsoft.com/office/officeart/2005/8/layout/list1"/>
    <dgm:cxn modelId="{93633D4E-6DA6-4EDF-BD76-BF6DD8660583}" type="presParOf" srcId="{38B6A8EC-B5FC-4851-8DF1-C8B29DCEA054}" destId="{DE3BEA39-0BE0-474F-A6E7-2105FE87E862}" srcOrd="10" destOrd="0" presId="urn:microsoft.com/office/officeart/2005/8/layout/list1"/>
    <dgm:cxn modelId="{7CEBFD20-7771-40DD-9BBF-062785FFB11A}" type="presParOf" srcId="{38B6A8EC-B5FC-4851-8DF1-C8B29DCEA054}" destId="{9156F4A1-7329-4EE7-BCF3-768748063578}" srcOrd="11" destOrd="0" presId="urn:microsoft.com/office/officeart/2005/8/layout/list1"/>
    <dgm:cxn modelId="{8CC2D37D-D83F-4D62-9A22-713A35884A09}" type="presParOf" srcId="{38B6A8EC-B5FC-4851-8DF1-C8B29DCEA054}" destId="{F23C6651-5FBF-4C58-9A1A-168C9C044F6C}" srcOrd="12" destOrd="0" presId="urn:microsoft.com/office/officeart/2005/8/layout/list1"/>
    <dgm:cxn modelId="{8D650E05-40C2-4AFD-823C-1F10C2FE1F08}" type="presParOf" srcId="{F23C6651-5FBF-4C58-9A1A-168C9C044F6C}" destId="{4A1B816C-FA62-431D-BF88-108C692A1A42}" srcOrd="0" destOrd="0" presId="urn:microsoft.com/office/officeart/2005/8/layout/list1"/>
    <dgm:cxn modelId="{670CBA5F-9828-45AB-A136-5D88F57C29AB}" type="presParOf" srcId="{F23C6651-5FBF-4C58-9A1A-168C9C044F6C}" destId="{AB731B29-4D72-4C44-AEDE-391C2FBE12DA}" srcOrd="1" destOrd="0" presId="urn:microsoft.com/office/officeart/2005/8/layout/list1"/>
    <dgm:cxn modelId="{404DDFC8-A0BA-409F-A8FF-F73D8784DB4B}" type="presParOf" srcId="{38B6A8EC-B5FC-4851-8DF1-C8B29DCEA054}" destId="{F792588E-0B27-4879-9FF3-5A836836FBFA}" srcOrd="13" destOrd="0" presId="urn:microsoft.com/office/officeart/2005/8/layout/list1"/>
    <dgm:cxn modelId="{15211BDC-A8CE-4F4D-B790-3AD1D8CC60AB}" type="presParOf" srcId="{38B6A8EC-B5FC-4851-8DF1-C8B29DCEA054}" destId="{03BC10D6-148C-4938-841E-9F585A923D2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9AE5958-4960-4050-B933-A2511567B792}" type="doc">
      <dgm:prSet loTypeId="urn:microsoft.com/office/officeart/2005/8/layout/hProcess4" loCatId="process" qsTypeId="urn:microsoft.com/office/officeart/2005/8/quickstyle/3d1" qsCatId="3D" csTypeId="urn:microsoft.com/office/officeart/2005/8/colors/accent1_3" csCatId="accent1" phldr="1"/>
      <dgm:spPr/>
      <dgm:t>
        <a:bodyPr/>
        <a:lstStyle/>
        <a:p>
          <a:endParaRPr lang="en-US"/>
        </a:p>
      </dgm:t>
    </dgm:pt>
    <dgm:pt modelId="{7FE3BC25-D993-46BB-A30D-6FB50E8B9F08}">
      <dgm:prSet phldrT="[Text]"/>
      <dgm:spPr/>
      <dgm:t>
        <a:bodyPr/>
        <a:lstStyle/>
        <a:p>
          <a:r>
            <a:rPr lang="en-US" dirty="0"/>
            <a:t>Months 1-12</a:t>
          </a:r>
        </a:p>
      </dgm:t>
    </dgm:pt>
    <dgm:pt modelId="{3B1E53A1-D38E-415B-B887-1F15BBBFB8B5}" type="parTrans" cxnId="{84305105-95AC-4571-88ED-135C5A86EE58}">
      <dgm:prSet/>
      <dgm:spPr/>
      <dgm:t>
        <a:bodyPr/>
        <a:lstStyle/>
        <a:p>
          <a:endParaRPr lang="en-US"/>
        </a:p>
      </dgm:t>
    </dgm:pt>
    <dgm:pt modelId="{1C7ABCF9-A166-46B1-B4A8-99882686C77E}" type="sibTrans" cxnId="{84305105-95AC-4571-88ED-135C5A86EE58}">
      <dgm:prSet/>
      <dgm:spPr/>
      <dgm:t>
        <a:bodyPr/>
        <a:lstStyle/>
        <a:p>
          <a:endParaRPr lang="en-US"/>
        </a:p>
      </dgm:t>
    </dgm:pt>
    <dgm:pt modelId="{12E2ADCA-1985-4466-A9AF-3B980CBC8B93}">
      <dgm:prSet phldrT="[Text]"/>
      <dgm:spPr/>
      <dgm:t>
        <a:bodyPr/>
        <a:lstStyle/>
        <a:p>
          <a:r>
            <a:rPr lang="en-US" dirty="0">
              <a:solidFill>
                <a:schemeClr val="accent1"/>
              </a:solidFill>
            </a:rPr>
            <a:t>File SIJS petition</a:t>
          </a:r>
        </a:p>
      </dgm:t>
    </dgm:pt>
    <dgm:pt modelId="{4B57A934-2C03-4BDB-BFFC-37391B04C397}" type="parTrans" cxnId="{FE5B5EDF-8EAA-4B8F-96B7-26829090429E}">
      <dgm:prSet/>
      <dgm:spPr/>
      <dgm:t>
        <a:bodyPr/>
        <a:lstStyle/>
        <a:p>
          <a:endParaRPr lang="en-US"/>
        </a:p>
      </dgm:t>
    </dgm:pt>
    <dgm:pt modelId="{FA37B5F0-5C35-498E-BA53-2FC5A2EC5D0C}" type="sibTrans" cxnId="{FE5B5EDF-8EAA-4B8F-96B7-26829090429E}">
      <dgm:prSet/>
      <dgm:spPr/>
      <dgm:t>
        <a:bodyPr/>
        <a:lstStyle/>
        <a:p>
          <a:endParaRPr lang="en-US"/>
        </a:p>
      </dgm:t>
    </dgm:pt>
    <dgm:pt modelId="{B02F063B-700D-47B0-9153-7D2DCC21A4DA}">
      <dgm:prSet phldrT="[Text]"/>
      <dgm:spPr/>
      <dgm:t>
        <a:bodyPr/>
        <a:lstStyle/>
        <a:p>
          <a:r>
            <a:rPr lang="en-US" dirty="0"/>
            <a:t>Months </a:t>
          </a:r>
          <a:r>
            <a:rPr lang="en-US" dirty="0" smtClean="0"/>
            <a:t>12-48</a:t>
          </a:r>
          <a:endParaRPr lang="en-US" dirty="0"/>
        </a:p>
      </dgm:t>
    </dgm:pt>
    <dgm:pt modelId="{184D5623-E202-4765-A9A5-149475E180D2}" type="parTrans" cxnId="{CEEC5837-0BEA-4B8A-87DA-A3D31CD10498}">
      <dgm:prSet/>
      <dgm:spPr/>
      <dgm:t>
        <a:bodyPr/>
        <a:lstStyle/>
        <a:p>
          <a:endParaRPr lang="en-US"/>
        </a:p>
      </dgm:t>
    </dgm:pt>
    <dgm:pt modelId="{F1A970CE-5029-4844-AC32-712E074187D6}" type="sibTrans" cxnId="{CEEC5837-0BEA-4B8A-87DA-A3D31CD10498}">
      <dgm:prSet/>
      <dgm:spPr/>
      <dgm:t>
        <a:bodyPr/>
        <a:lstStyle/>
        <a:p>
          <a:endParaRPr lang="en-US"/>
        </a:p>
      </dgm:t>
    </dgm:pt>
    <dgm:pt modelId="{E370E79F-F071-4710-A37D-55061B6300CE}">
      <dgm:prSet phldrT="[Text]"/>
      <dgm:spPr/>
      <dgm:t>
        <a:bodyPr/>
        <a:lstStyle/>
        <a:p>
          <a:r>
            <a:rPr lang="en-US" dirty="0">
              <a:solidFill>
                <a:schemeClr val="accent1"/>
              </a:solidFill>
            </a:rPr>
            <a:t>File green card app</a:t>
          </a:r>
        </a:p>
      </dgm:t>
    </dgm:pt>
    <dgm:pt modelId="{1C240B1B-E9B3-49C3-9A5F-ABA53B91F914}" type="parTrans" cxnId="{51907B5E-052D-4165-8B4D-AF076EBF9E3B}">
      <dgm:prSet/>
      <dgm:spPr/>
      <dgm:t>
        <a:bodyPr/>
        <a:lstStyle/>
        <a:p>
          <a:endParaRPr lang="en-US"/>
        </a:p>
      </dgm:t>
    </dgm:pt>
    <dgm:pt modelId="{7F652085-40A7-4B54-A8E5-DDB8F3EDF30F}" type="sibTrans" cxnId="{51907B5E-052D-4165-8B4D-AF076EBF9E3B}">
      <dgm:prSet/>
      <dgm:spPr/>
      <dgm:t>
        <a:bodyPr/>
        <a:lstStyle/>
        <a:p>
          <a:endParaRPr lang="en-US"/>
        </a:p>
      </dgm:t>
    </dgm:pt>
    <dgm:pt modelId="{36F2E20A-83DA-4C50-A00F-EB12E133C09D}">
      <dgm:prSet phldrT="[Text]"/>
      <dgm:spPr/>
      <dgm:t>
        <a:bodyPr/>
        <a:lstStyle/>
        <a:p>
          <a:r>
            <a:rPr lang="en-US" dirty="0"/>
            <a:t>Years 2-4</a:t>
          </a:r>
        </a:p>
      </dgm:t>
    </dgm:pt>
    <dgm:pt modelId="{B0DF17E0-71C9-4A9D-8B4F-EDDACC9119B3}" type="parTrans" cxnId="{16F588EF-D348-47F6-8CC7-BE125131C31C}">
      <dgm:prSet/>
      <dgm:spPr/>
      <dgm:t>
        <a:bodyPr/>
        <a:lstStyle/>
        <a:p>
          <a:endParaRPr lang="en-US"/>
        </a:p>
      </dgm:t>
    </dgm:pt>
    <dgm:pt modelId="{EA47665E-DEDB-46A7-88E8-BF451889EA9B}" type="sibTrans" cxnId="{16F588EF-D348-47F6-8CC7-BE125131C31C}">
      <dgm:prSet/>
      <dgm:spPr/>
      <dgm:t>
        <a:bodyPr/>
        <a:lstStyle/>
        <a:p>
          <a:endParaRPr lang="en-US"/>
        </a:p>
      </dgm:t>
    </dgm:pt>
    <dgm:pt modelId="{8E6597D5-34F9-41D6-B312-39D6101272DF}">
      <dgm:prSet phldrT="[Text]"/>
      <dgm:spPr/>
      <dgm:t>
        <a:bodyPr/>
        <a:lstStyle/>
        <a:p>
          <a:r>
            <a:rPr lang="en-US" dirty="0">
              <a:solidFill>
                <a:schemeClr val="accent1"/>
              </a:solidFill>
            </a:rPr>
            <a:t>USCIS requests medical exam &amp; any additional info or documents</a:t>
          </a:r>
        </a:p>
      </dgm:t>
    </dgm:pt>
    <dgm:pt modelId="{F0370DB5-F0EF-480B-85C9-23E1B5E075A2}" type="parTrans" cxnId="{E3FD4781-3106-4DC9-80F1-3C7807B8A57E}">
      <dgm:prSet/>
      <dgm:spPr/>
      <dgm:t>
        <a:bodyPr/>
        <a:lstStyle/>
        <a:p>
          <a:endParaRPr lang="en-US"/>
        </a:p>
      </dgm:t>
    </dgm:pt>
    <dgm:pt modelId="{6FCB2704-8CC0-4E16-A9B6-FF49E7EDFEED}" type="sibTrans" cxnId="{E3FD4781-3106-4DC9-80F1-3C7807B8A57E}">
      <dgm:prSet/>
      <dgm:spPr/>
      <dgm:t>
        <a:bodyPr/>
        <a:lstStyle/>
        <a:p>
          <a:endParaRPr lang="en-US"/>
        </a:p>
      </dgm:t>
    </dgm:pt>
    <dgm:pt modelId="{598DB1FD-04A0-4C46-8AAF-479C8B0D93DF}">
      <dgm:prSet phldrT="[Text]"/>
      <dgm:spPr/>
      <dgm:t>
        <a:bodyPr/>
        <a:lstStyle/>
        <a:p>
          <a:r>
            <a:rPr lang="en-US" dirty="0">
              <a:solidFill>
                <a:schemeClr val="accent1"/>
              </a:solidFill>
            </a:rPr>
            <a:t>Green card issued</a:t>
          </a:r>
        </a:p>
      </dgm:t>
    </dgm:pt>
    <dgm:pt modelId="{8F06EAB9-1592-438A-AF18-189BDD303144}" type="parTrans" cxnId="{B7F05FBD-EA81-48EB-BD2A-F57AA8A08108}">
      <dgm:prSet/>
      <dgm:spPr/>
      <dgm:t>
        <a:bodyPr/>
        <a:lstStyle/>
        <a:p>
          <a:endParaRPr lang="en-US"/>
        </a:p>
      </dgm:t>
    </dgm:pt>
    <dgm:pt modelId="{CC87F36F-9945-4E34-88CD-5344FF2A0375}" type="sibTrans" cxnId="{B7F05FBD-EA81-48EB-BD2A-F57AA8A08108}">
      <dgm:prSet/>
      <dgm:spPr/>
      <dgm:t>
        <a:bodyPr/>
        <a:lstStyle/>
        <a:p>
          <a:endParaRPr lang="en-US"/>
        </a:p>
      </dgm:t>
    </dgm:pt>
    <dgm:pt modelId="{F296CB5F-AA22-4DAF-80B6-5BE94634F01D}">
      <dgm:prSet phldrT="[Text]"/>
      <dgm:spPr/>
      <dgm:t>
        <a:bodyPr/>
        <a:lstStyle/>
        <a:p>
          <a:r>
            <a:rPr lang="en-US" dirty="0">
              <a:solidFill>
                <a:schemeClr val="accent1"/>
              </a:solidFill>
            </a:rPr>
            <a:t>Service request on SIJS petition</a:t>
          </a:r>
        </a:p>
      </dgm:t>
    </dgm:pt>
    <dgm:pt modelId="{B07B58C2-D070-4B2E-A082-22625B57F935}" type="parTrans" cxnId="{A7E8AC09-D910-4B15-9311-D6FFF4DAD16B}">
      <dgm:prSet/>
      <dgm:spPr/>
      <dgm:t>
        <a:bodyPr/>
        <a:lstStyle/>
        <a:p>
          <a:endParaRPr lang="en-US"/>
        </a:p>
      </dgm:t>
    </dgm:pt>
    <dgm:pt modelId="{CDCAE32A-7373-4F46-9F58-51D8FCB12C78}" type="sibTrans" cxnId="{A7E8AC09-D910-4B15-9311-D6FFF4DAD16B}">
      <dgm:prSet/>
      <dgm:spPr/>
      <dgm:t>
        <a:bodyPr/>
        <a:lstStyle/>
        <a:p>
          <a:endParaRPr lang="en-US"/>
        </a:p>
      </dgm:t>
    </dgm:pt>
    <dgm:pt modelId="{497A6D79-475D-4C10-A785-E13E9CB927F6}">
      <dgm:prSet/>
      <dgm:spPr/>
      <dgm:t>
        <a:bodyPr/>
        <a:lstStyle/>
        <a:p>
          <a:r>
            <a:rPr lang="en-US" dirty="0">
              <a:solidFill>
                <a:schemeClr val="accent1"/>
              </a:solidFill>
            </a:rPr>
            <a:t>Decision on SIJS petition</a:t>
          </a:r>
        </a:p>
      </dgm:t>
    </dgm:pt>
    <dgm:pt modelId="{85E54E84-3A25-4387-BA9A-BAC1DFFD1856}" type="parTrans" cxnId="{14CBA518-A5DF-4025-B3A7-C63F23366A8F}">
      <dgm:prSet/>
      <dgm:spPr/>
      <dgm:t>
        <a:bodyPr/>
        <a:lstStyle/>
        <a:p>
          <a:endParaRPr lang="en-US"/>
        </a:p>
      </dgm:t>
    </dgm:pt>
    <dgm:pt modelId="{5DF0244A-535D-43D7-BF43-1309A6CACA30}" type="sibTrans" cxnId="{14CBA518-A5DF-4025-B3A7-C63F23366A8F}">
      <dgm:prSet/>
      <dgm:spPr/>
      <dgm:t>
        <a:bodyPr/>
        <a:lstStyle/>
        <a:p>
          <a:endParaRPr lang="en-US"/>
        </a:p>
      </dgm:t>
    </dgm:pt>
    <dgm:pt modelId="{976342F7-AF95-4E3B-866B-8DE8136F5E28}">
      <dgm:prSet phldrT="[Text]"/>
      <dgm:spPr/>
      <dgm:t>
        <a:bodyPr/>
        <a:lstStyle/>
        <a:p>
          <a:r>
            <a:rPr lang="en-US" dirty="0">
              <a:solidFill>
                <a:schemeClr val="accent1"/>
              </a:solidFill>
            </a:rPr>
            <a:t>Biometrics appt</a:t>
          </a:r>
        </a:p>
      </dgm:t>
    </dgm:pt>
    <dgm:pt modelId="{EFC65B8C-91BC-4B33-AD13-912F74211021}" type="parTrans" cxnId="{41B020DD-8471-47D7-8137-BAB9A4D85C47}">
      <dgm:prSet/>
      <dgm:spPr/>
      <dgm:t>
        <a:bodyPr/>
        <a:lstStyle/>
        <a:p>
          <a:endParaRPr lang="en-US"/>
        </a:p>
      </dgm:t>
    </dgm:pt>
    <dgm:pt modelId="{B9AF0447-616C-4726-816B-382C49143EFC}" type="sibTrans" cxnId="{41B020DD-8471-47D7-8137-BAB9A4D85C47}">
      <dgm:prSet/>
      <dgm:spPr/>
      <dgm:t>
        <a:bodyPr/>
        <a:lstStyle/>
        <a:p>
          <a:endParaRPr lang="en-US"/>
        </a:p>
      </dgm:t>
    </dgm:pt>
    <dgm:pt modelId="{4110277F-01B0-44A6-AC1A-40526B7122FA}">
      <dgm:prSet phldrT="[Text]"/>
      <dgm:spPr/>
      <dgm:t>
        <a:bodyPr/>
        <a:lstStyle/>
        <a:p>
          <a:r>
            <a:rPr lang="en-US" dirty="0">
              <a:solidFill>
                <a:schemeClr val="accent1"/>
              </a:solidFill>
            </a:rPr>
            <a:t>Work auth. &amp; SSN issued</a:t>
          </a:r>
        </a:p>
      </dgm:t>
    </dgm:pt>
    <dgm:pt modelId="{9F51150B-71B7-4676-96E9-3D678258AAE3}" type="parTrans" cxnId="{531A10F7-CBE3-4A8B-9A8E-1EAE0EE5E76D}">
      <dgm:prSet/>
      <dgm:spPr/>
      <dgm:t>
        <a:bodyPr/>
        <a:lstStyle/>
        <a:p>
          <a:endParaRPr lang="en-US"/>
        </a:p>
      </dgm:t>
    </dgm:pt>
    <dgm:pt modelId="{8F02F35C-07FD-49AD-8F5C-0A16EDCC92A0}" type="sibTrans" cxnId="{531A10F7-CBE3-4A8B-9A8E-1EAE0EE5E76D}">
      <dgm:prSet/>
      <dgm:spPr/>
      <dgm:t>
        <a:bodyPr/>
        <a:lstStyle/>
        <a:p>
          <a:endParaRPr lang="en-US"/>
        </a:p>
      </dgm:t>
    </dgm:pt>
    <dgm:pt modelId="{D0223DD5-FC7C-4993-A298-00E03102B7DA}" type="pres">
      <dgm:prSet presAssocID="{19AE5958-4960-4050-B933-A2511567B792}" presName="Name0" presStyleCnt="0">
        <dgm:presLayoutVars>
          <dgm:dir/>
          <dgm:animLvl val="lvl"/>
          <dgm:resizeHandles val="exact"/>
        </dgm:presLayoutVars>
      </dgm:prSet>
      <dgm:spPr/>
      <dgm:t>
        <a:bodyPr/>
        <a:lstStyle/>
        <a:p>
          <a:endParaRPr lang="en-US"/>
        </a:p>
      </dgm:t>
    </dgm:pt>
    <dgm:pt modelId="{D0833E07-11ED-4224-9DFC-E68231CEA1DB}" type="pres">
      <dgm:prSet presAssocID="{19AE5958-4960-4050-B933-A2511567B792}" presName="tSp" presStyleCnt="0"/>
      <dgm:spPr/>
      <dgm:t>
        <a:bodyPr/>
        <a:lstStyle/>
        <a:p>
          <a:endParaRPr lang="en-US"/>
        </a:p>
      </dgm:t>
    </dgm:pt>
    <dgm:pt modelId="{21D30257-5342-483E-BD9B-46607F182AB5}" type="pres">
      <dgm:prSet presAssocID="{19AE5958-4960-4050-B933-A2511567B792}" presName="bSp" presStyleCnt="0"/>
      <dgm:spPr/>
      <dgm:t>
        <a:bodyPr/>
        <a:lstStyle/>
        <a:p>
          <a:endParaRPr lang="en-US"/>
        </a:p>
      </dgm:t>
    </dgm:pt>
    <dgm:pt modelId="{E63C669C-A298-45BC-8CE3-5B366CB9AC0E}" type="pres">
      <dgm:prSet presAssocID="{19AE5958-4960-4050-B933-A2511567B792}" presName="process" presStyleCnt="0"/>
      <dgm:spPr/>
      <dgm:t>
        <a:bodyPr/>
        <a:lstStyle/>
        <a:p>
          <a:endParaRPr lang="en-US"/>
        </a:p>
      </dgm:t>
    </dgm:pt>
    <dgm:pt modelId="{58855D7A-32B7-45D5-8136-1642B4C013A5}" type="pres">
      <dgm:prSet presAssocID="{7FE3BC25-D993-46BB-A30D-6FB50E8B9F08}" presName="composite1" presStyleCnt="0"/>
      <dgm:spPr/>
      <dgm:t>
        <a:bodyPr/>
        <a:lstStyle/>
        <a:p>
          <a:endParaRPr lang="en-US"/>
        </a:p>
      </dgm:t>
    </dgm:pt>
    <dgm:pt modelId="{995C5957-8F9D-498C-9F6C-B35238F535A9}" type="pres">
      <dgm:prSet presAssocID="{7FE3BC25-D993-46BB-A30D-6FB50E8B9F08}" presName="dummyNode1" presStyleLbl="node1" presStyleIdx="0" presStyleCnt="3"/>
      <dgm:spPr/>
      <dgm:t>
        <a:bodyPr/>
        <a:lstStyle/>
        <a:p>
          <a:endParaRPr lang="en-US"/>
        </a:p>
      </dgm:t>
    </dgm:pt>
    <dgm:pt modelId="{A0876DB1-40F7-43FC-A1D5-C2F0A44FB9CE}" type="pres">
      <dgm:prSet presAssocID="{7FE3BC25-D993-46BB-A30D-6FB50E8B9F08}" presName="childNode1" presStyleLbl="bgAcc1" presStyleIdx="0" presStyleCnt="3">
        <dgm:presLayoutVars>
          <dgm:bulletEnabled val="1"/>
        </dgm:presLayoutVars>
      </dgm:prSet>
      <dgm:spPr/>
      <dgm:t>
        <a:bodyPr/>
        <a:lstStyle/>
        <a:p>
          <a:endParaRPr lang="en-US"/>
        </a:p>
      </dgm:t>
    </dgm:pt>
    <dgm:pt modelId="{27386DF0-A7FB-420B-952C-A130AC09D61A}" type="pres">
      <dgm:prSet presAssocID="{7FE3BC25-D993-46BB-A30D-6FB50E8B9F08}" presName="childNode1tx" presStyleLbl="bgAcc1" presStyleIdx="0" presStyleCnt="3">
        <dgm:presLayoutVars>
          <dgm:bulletEnabled val="1"/>
        </dgm:presLayoutVars>
      </dgm:prSet>
      <dgm:spPr/>
      <dgm:t>
        <a:bodyPr/>
        <a:lstStyle/>
        <a:p>
          <a:endParaRPr lang="en-US"/>
        </a:p>
      </dgm:t>
    </dgm:pt>
    <dgm:pt modelId="{F746083E-ED91-4FB0-96EC-4E8C2E6963D2}" type="pres">
      <dgm:prSet presAssocID="{7FE3BC25-D993-46BB-A30D-6FB50E8B9F08}" presName="parentNode1" presStyleLbl="node1" presStyleIdx="0" presStyleCnt="3">
        <dgm:presLayoutVars>
          <dgm:chMax val="1"/>
          <dgm:bulletEnabled val="1"/>
        </dgm:presLayoutVars>
      </dgm:prSet>
      <dgm:spPr/>
      <dgm:t>
        <a:bodyPr/>
        <a:lstStyle/>
        <a:p>
          <a:endParaRPr lang="en-US"/>
        </a:p>
      </dgm:t>
    </dgm:pt>
    <dgm:pt modelId="{4456FE92-D792-44A8-A176-AECF26FBC47F}" type="pres">
      <dgm:prSet presAssocID="{7FE3BC25-D993-46BB-A30D-6FB50E8B9F08}" presName="connSite1" presStyleCnt="0"/>
      <dgm:spPr/>
      <dgm:t>
        <a:bodyPr/>
        <a:lstStyle/>
        <a:p>
          <a:endParaRPr lang="en-US"/>
        </a:p>
      </dgm:t>
    </dgm:pt>
    <dgm:pt modelId="{690F4A0D-1B48-4FD1-9ED9-AA62028630DA}" type="pres">
      <dgm:prSet presAssocID="{1C7ABCF9-A166-46B1-B4A8-99882686C77E}" presName="Name9" presStyleLbl="sibTrans2D1" presStyleIdx="0" presStyleCnt="2"/>
      <dgm:spPr/>
      <dgm:t>
        <a:bodyPr/>
        <a:lstStyle/>
        <a:p>
          <a:endParaRPr lang="en-US"/>
        </a:p>
      </dgm:t>
    </dgm:pt>
    <dgm:pt modelId="{F87D55E0-957D-4245-8025-5795F1A3A2D1}" type="pres">
      <dgm:prSet presAssocID="{B02F063B-700D-47B0-9153-7D2DCC21A4DA}" presName="composite2" presStyleCnt="0"/>
      <dgm:spPr/>
      <dgm:t>
        <a:bodyPr/>
        <a:lstStyle/>
        <a:p>
          <a:endParaRPr lang="en-US"/>
        </a:p>
      </dgm:t>
    </dgm:pt>
    <dgm:pt modelId="{6AA3850A-4650-41C3-8B0B-B1851BE8E46E}" type="pres">
      <dgm:prSet presAssocID="{B02F063B-700D-47B0-9153-7D2DCC21A4DA}" presName="dummyNode2" presStyleLbl="node1" presStyleIdx="0" presStyleCnt="3"/>
      <dgm:spPr/>
      <dgm:t>
        <a:bodyPr/>
        <a:lstStyle/>
        <a:p>
          <a:endParaRPr lang="en-US"/>
        </a:p>
      </dgm:t>
    </dgm:pt>
    <dgm:pt modelId="{9F0DEC0F-9BD7-49E1-B250-ADEDC484FE76}" type="pres">
      <dgm:prSet presAssocID="{B02F063B-700D-47B0-9153-7D2DCC21A4DA}" presName="childNode2" presStyleLbl="bgAcc1" presStyleIdx="1" presStyleCnt="3">
        <dgm:presLayoutVars>
          <dgm:bulletEnabled val="1"/>
        </dgm:presLayoutVars>
      </dgm:prSet>
      <dgm:spPr/>
      <dgm:t>
        <a:bodyPr/>
        <a:lstStyle/>
        <a:p>
          <a:endParaRPr lang="en-US"/>
        </a:p>
      </dgm:t>
    </dgm:pt>
    <dgm:pt modelId="{572B3AD5-3C80-4430-A258-AC4462866440}" type="pres">
      <dgm:prSet presAssocID="{B02F063B-700D-47B0-9153-7D2DCC21A4DA}" presName="childNode2tx" presStyleLbl="bgAcc1" presStyleIdx="1" presStyleCnt="3">
        <dgm:presLayoutVars>
          <dgm:bulletEnabled val="1"/>
        </dgm:presLayoutVars>
      </dgm:prSet>
      <dgm:spPr/>
      <dgm:t>
        <a:bodyPr/>
        <a:lstStyle/>
        <a:p>
          <a:endParaRPr lang="en-US"/>
        </a:p>
      </dgm:t>
    </dgm:pt>
    <dgm:pt modelId="{2D270FBC-9C99-452C-8274-CE009BB82125}" type="pres">
      <dgm:prSet presAssocID="{B02F063B-700D-47B0-9153-7D2DCC21A4DA}" presName="parentNode2" presStyleLbl="node1" presStyleIdx="1" presStyleCnt="3">
        <dgm:presLayoutVars>
          <dgm:chMax val="0"/>
          <dgm:bulletEnabled val="1"/>
        </dgm:presLayoutVars>
      </dgm:prSet>
      <dgm:spPr/>
      <dgm:t>
        <a:bodyPr/>
        <a:lstStyle/>
        <a:p>
          <a:endParaRPr lang="en-US"/>
        </a:p>
      </dgm:t>
    </dgm:pt>
    <dgm:pt modelId="{E48F6167-C609-4467-8794-5D7CEFFEE508}" type="pres">
      <dgm:prSet presAssocID="{B02F063B-700D-47B0-9153-7D2DCC21A4DA}" presName="connSite2" presStyleCnt="0"/>
      <dgm:spPr/>
      <dgm:t>
        <a:bodyPr/>
        <a:lstStyle/>
        <a:p>
          <a:endParaRPr lang="en-US"/>
        </a:p>
      </dgm:t>
    </dgm:pt>
    <dgm:pt modelId="{E546A882-F130-4F2C-BDF2-76BA488729F6}" type="pres">
      <dgm:prSet presAssocID="{F1A970CE-5029-4844-AC32-712E074187D6}" presName="Name18" presStyleLbl="sibTrans2D1" presStyleIdx="1" presStyleCnt="2"/>
      <dgm:spPr/>
      <dgm:t>
        <a:bodyPr/>
        <a:lstStyle/>
        <a:p>
          <a:endParaRPr lang="en-US"/>
        </a:p>
      </dgm:t>
    </dgm:pt>
    <dgm:pt modelId="{9726A2B8-0308-4267-8473-F1AF25B1B0A5}" type="pres">
      <dgm:prSet presAssocID="{36F2E20A-83DA-4C50-A00F-EB12E133C09D}" presName="composite1" presStyleCnt="0"/>
      <dgm:spPr/>
      <dgm:t>
        <a:bodyPr/>
        <a:lstStyle/>
        <a:p>
          <a:endParaRPr lang="en-US"/>
        </a:p>
      </dgm:t>
    </dgm:pt>
    <dgm:pt modelId="{285BD9D0-C009-425B-8F5F-EF9E7394D625}" type="pres">
      <dgm:prSet presAssocID="{36F2E20A-83DA-4C50-A00F-EB12E133C09D}" presName="dummyNode1" presStyleLbl="node1" presStyleIdx="1" presStyleCnt="3"/>
      <dgm:spPr/>
      <dgm:t>
        <a:bodyPr/>
        <a:lstStyle/>
        <a:p>
          <a:endParaRPr lang="en-US"/>
        </a:p>
      </dgm:t>
    </dgm:pt>
    <dgm:pt modelId="{0AF5F1C9-9E6F-4785-9559-3542F2E3BC8D}" type="pres">
      <dgm:prSet presAssocID="{36F2E20A-83DA-4C50-A00F-EB12E133C09D}" presName="childNode1" presStyleLbl="bgAcc1" presStyleIdx="2" presStyleCnt="3">
        <dgm:presLayoutVars>
          <dgm:bulletEnabled val="1"/>
        </dgm:presLayoutVars>
      </dgm:prSet>
      <dgm:spPr/>
      <dgm:t>
        <a:bodyPr/>
        <a:lstStyle/>
        <a:p>
          <a:endParaRPr lang="en-US"/>
        </a:p>
      </dgm:t>
    </dgm:pt>
    <dgm:pt modelId="{E574F538-8CC3-45F6-A1BE-151559663334}" type="pres">
      <dgm:prSet presAssocID="{36F2E20A-83DA-4C50-A00F-EB12E133C09D}" presName="childNode1tx" presStyleLbl="bgAcc1" presStyleIdx="2" presStyleCnt="3">
        <dgm:presLayoutVars>
          <dgm:bulletEnabled val="1"/>
        </dgm:presLayoutVars>
      </dgm:prSet>
      <dgm:spPr/>
      <dgm:t>
        <a:bodyPr/>
        <a:lstStyle/>
        <a:p>
          <a:endParaRPr lang="en-US"/>
        </a:p>
      </dgm:t>
    </dgm:pt>
    <dgm:pt modelId="{F04992D8-4617-4F20-A027-C0D6F463F2AA}" type="pres">
      <dgm:prSet presAssocID="{36F2E20A-83DA-4C50-A00F-EB12E133C09D}" presName="parentNode1" presStyleLbl="node1" presStyleIdx="2" presStyleCnt="3">
        <dgm:presLayoutVars>
          <dgm:chMax val="1"/>
          <dgm:bulletEnabled val="1"/>
        </dgm:presLayoutVars>
      </dgm:prSet>
      <dgm:spPr/>
      <dgm:t>
        <a:bodyPr/>
        <a:lstStyle/>
        <a:p>
          <a:endParaRPr lang="en-US"/>
        </a:p>
      </dgm:t>
    </dgm:pt>
    <dgm:pt modelId="{67751113-2A12-4927-994D-25EB5F2D72F7}" type="pres">
      <dgm:prSet presAssocID="{36F2E20A-83DA-4C50-A00F-EB12E133C09D}" presName="connSite1" presStyleCnt="0"/>
      <dgm:spPr/>
      <dgm:t>
        <a:bodyPr/>
        <a:lstStyle/>
        <a:p>
          <a:endParaRPr lang="en-US"/>
        </a:p>
      </dgm:t>
    </dgm:pt>
  </dgm:ptLst>
  <dgm:cxnLst>
    <dgm:cxn modelId="{A056F349-A611-452B-B732-A68A74F09EF6}" type="presOf" srcId="{1C7ABCF9-A166-46B1-B4A8-99882686C77E}" destId="{690F4A0D-1B48-4FD1-9ED9-AA62028630DA}" srcOrd="0" destOrd="0" presId="urn:microsoft.com/office/officeart/2005/8/layout/hProcess4"/>
    <dgm:cxn modelId="{238DCF59-154F-4A65-A5CF-12198C9A5E5B}" type="presOf" srcId="{36F2E20A-83DA-4C50-A00F-EB12E133C09D}" destId="{F04992D8-4617-4F20-A027-C0D6F463F2AA}" srcOrd="0" destOrd="0" presId="urn:microsoft.com/office/officeart/2005/8/layout/hProcess4"/>
    <dgm:cxn modelId="{A7E8AC09-D910-4B15-9311-D6FFF4DAD16B}" srcId="{7FE3BC25-D993-46BB-A30D-6FB50E8B9F08}" destId="{F296CB5F-AA22-4DAF-80B6-5BE94634F01D}" srcOrd="1" destOrd="0" parTransId="{B07B58C2-D070-4B2E-A082-22625B57F935}" sibTransId="{CDCAE32A-7373-4F46-9F58-51D8FCB12C78}"/>
    <dgm:cxn modelId="{4F153CD3-8BC4-4ECA-B61A-08FB6CB07838}" type="presOf" srcId="{E370E79F-F071-4710-A37D-55061B6300CE}" destId="{9F0DEC0F-9BD7-49E1-B250-ADEDC484FE76}" srcOrd="0" destOrd="0" presId="urn:microsoft.com/office/officeart/2005/8/layout/hProcess4"/>
    <dgm:cxn modelId="{531A10F7-CBE3-4A8B-9A8E-1EAE0EE5E76D}" srcId="{B02F063B-700D-47B0-9153-7D2DCC21A4DA}" destId="{4110277F-01B0-44A6-AC1A-40526B7122FA}" srcOrd="2" destOrd="0" parTransId="{9F51150B-71B7-4676-96E9-3D678258AAE3}" sibTransId="{8F02F35C-07FD-49AD-8F5C-0A16EDCC92A0}"/>
    <dgm:cxn modelId="{14CBA518-A5DF-4025-B3A7-C63F23366A8F}" srcId="{7FE3BC25-D993-46BB-A30D-6FB50E8B9F08}" destId="{497A6D79-475D-4C10-A785-E13E9CB927F6}" srcOrd="2" destOrd="0" parTransId="{85E54E84-3A25-4387-BA9A-BAC1DFFD1856}" sibTransId="{5DF0244A-535D-43D7-BF43-1309A6CACA30}"/>
    <dgm:cxn modelId="{DF1E091C-F187-4CE4-82E6-3AA180706E30}" type="presOf" srcId="{8E6597D5-34F9-41D6-B312-39D6101272DF}" destId="{E574F538-8CC3-45F6-A1BE-151559663334}" srcOrd="1" destOrd="0" presId="urn:microsoft.com/office/officeart/2005/8/layout/hProcess4"/>
    <dgm:cxn modelId="{CE562675-BA87-41F6-8BA6-4CFD676B0395}" type="presOf" srcId="{F296CB5F-AA22-4DAF-80B6-5BE94634F01D}" destId="{A0876DB1-40F7-43FC-A1D5-C2F0A44FB9CE}" srcOrd="0" destOrd="1" presId="urn:microsoft.com/office/officeart/2005/8/layout/hProcess4"/>
    <dgm:cxn modelId="{1FDFDC85-2D6F-44E4-808D-12E3B6A31617}" type="presOf" srcId="{4110277F-01B0-44A6-AC1A-40526B7122FA}" destId="{572B3AD5-3C80-4430-A258-AC4462866440}" srcOrd="1" destOrd="2" presId="urn:microsoft.com/office/officeart/2005/8/layout/hProcess4"/>
    <dgm:cxn modelId="{2D41521D-5F69-401A-BCE2-210E1A3B5B06}" type="presOf" srcId="{19AE5958-4960-4050-B933-A2511567B792}" destId="{D0223DD5-FC7C-4993-A298-00E03102B7DA}" srcOrd="0" destOrd="0" presId="urn:microsoft.com/office/officeart/2005/8/layout/hProcess4"/>
    <dgm:cxn modelId="{24A3B29A-0D33-4C57-9F32-69371A86B8E0}" type="presOf" srcId="{E370E79F-F071-4710-A37D-55061B6300CE}" destId="{572B3AD5-3C80-4430-A258-AC4462866440}" srcOrd="1" destOrd="0" presId="urn:microsoft.com/office/officeart/2005/8/layout/hProcess4"/>
    <dgm:cxn modelId="{41B020DD-8471-47D7-8137-BAB9A4D85C47}" srcId="{B02F063B-700D-47B0-9153-7D2DCC21A4DA}" destId="{976342F7-AF95-4E3B-866B-8DE8136F5E28}" srcOrd="1" destOrd="0" parTransId="{EFC65B8C-91BC-4B33-AD13-912F74211021}" sibTransId="{B9AF0447-616C-4726-816B-382C49143EFC}"/>
    <dgm:cxn modelId="{FE5B5EDF-8EAA-4B8F-96B7-26829090429E}" srcId="{7FE3BC25-D993-46BB-A30D-6FB50E8B9F08}" destId="{12E2ADCA-1985-4466-A9AF-3B980CBC8B93}" srcOrd="0" destOrd="0" parTransId="{4B57A934-2C03-4BDB-BFFC-37391B04C397}" sibTransId="{FA37B5F0-5C35-498E-BA53-2FC5A2EC5D0C}"/>
    <dgm:cxn modelId="{1A4487D4-CCA4-440D-880B-E847F17055FD}" type="presOf" srcId="{976342F7-AF95-4E3B-866B-8DE8136F5E28}" destId="{9F0DEC0F-9BD7-49E1-B250-ADEDC484FE76}" srcOrd="0" destOrd="1" presId="urn:microsoft.com/office/officeart/2005/8/layout/hProcess4"/>
    <dgm:cxn modelId="{66062957-D293-4151-8DCC-222FE191B607}" type="presOf" srcId="{598DB1FD-04A0-4C46-8AAF-479C8B0D93DF}" destId="{0AF5F1C9-9E6F-4785-9559-3542F2E3BC8D}" srcOrd="0" destOrd="1" presId="urn:microsoft.com/office/officeart/2005/8/layout/hProcess4"/>
    <dgm:cxn modelId="{F4911237-02B9-4416-9E28-02F19C2E1F0E}" type="presOf" srcId="{12E2ADCA-1985-4466-A9AF-3B980CBC8B93}" destId="{A0876DB1-40F7-43FC-A1D5-C2F0A44FB9CE}" srcOrd="0" destOrd="0" presId="urn:microsoft.com/office/officeart/2005/8/layout/hProcess4"/>
    <dgm:cxn modelId="{16F588EF-D348-47F6-8CC7-BE125131C31C}" srcId="{19AE5958-4960-4050-B933-A2511567B792}" destId="{36F2E20A-83DA-4C50-A00F-EB12E133C09D}" srcOrd="2" destOrd="0" parTransId="{B0DF17E0-71C9-4A9D-8B4F-EDDACC9119B3}" sibTransId="{EA47665E-DEDB-46A7-88E8-BF451889EA9B}"/>
    <dgm:cxn modelId="{A6F55F22-F3C7-4A57-A358-8E35F14888F0}" type="presOf" srcId="{598DB1FD-04A0-4C46-8AAF-479C8B0D93DF}" destId="{E574F538-8CC3-45F6-A1BE-151559663334}" srcOrd="1" destOrd="1" presId="urn:microsoft.com/office/officeart/2005/8/layout/hProcess4"/>
    <dgm:cxn modelId="{51907B5E-052D-4165-8B4D-AF076EBF9E3B}" srcId="{B02F063B-700D-47B0-9153-7D2DCC21A4DA}" destId="{E370E79F-F071-4710-A37D-55061B6300CE}" srcOrd="0" destOrd="0" parTransId="{1C240B1B-E9B3-49C3-9A5F-ABA53B91F914}" sibTransId="{7F652085-40A7-4B54-A8E5-DDB8F3EDF30F}"/>
    <dgm:cxn modelId="{E2BA4410-F9B9-456D-8606-F8442DBFFE35}" type="presOf" srcId="{976342F7-AF95-4E3B-866B-8DE8136F5E28}" destId="{572B3AD5-3C80-4430-A258-AC4462866440}" srcOrd="1" destOrd="1" presId="urn:microsoft.com/office/officeart/2005/8/layout/hProcess4"/>
    <dgm:cxn modelId="{5CC37667-ECE5-4B9D-984F-D90FF4DA17B3}" type="presOf" srcId="{B02F063B-700D-47B0-9153-7D2DCC21A4DA}" destId="{2D270FBC-9C99-452C-8274-CE009BB82125}" srcOrd="0" destOrd="0" presId="urn:microsoft.com/office/officeart/2005/8/layout/hProcess4"/>
    <dgm:cxn modelId="{84305105-95AC-4571-88ED-135C5A86EE58}" srcId="{19AE5958-4960-4050-B933-A2511567B792}" destId="{7FE3BC25-D993-46BB-A30D-6FB50E8B9F08}" srcOrd="0" destOrd="0" parTransId="{3B1E53A1-D38E-415B-B887-1F15BBBFB8B5}" sibTransId="{1C7ABCF9-A166-46B1-B4A8-99882686C77E}"/>
    <dgm:cxn modelId="{B7F05FBD-EA81-48EB-BD2A-F57AA8A08108}" srcId="{36F2E20A-83DA-4C50-A00F-EB12E133C09D}" destId="{598DB1FD-04A0-4C46-8AAF-479C8B0D93DF}" srcOrd="1" destOrd="0" parTransId="{8F06EAB9-1592-438A-AF18-189BDD303144}" sibTransId="{CC87F36F-9945-4E34-88CD-5344FF2A0375}"/>
    <dgm:cxn modelId="{D86EAB55-3012-4723-8EEA-395A485E051C}" type="presOf" srcId="{7FE3BC25-D993-46BB-A30D-6FB50E8B9F08}" destId="{F746083E-ED91-4FB0-96EC-4E8C2E6963D2}" srcOrd="0" destOrd="0" presId="urn:microsoft.com/office/officeart/2005/8/layout/hProcess4"/>
    <dgm:cxn modelId="{E3FD4781-3106-4DC9-80F1-3C7807B8A57E}" srcId="{36F2E20A-83DA-4C50-A00F-EB12E133C09D}" destId="{8E6597D5-34F9-41D6-B312-39D6101272DF}" srcOrd="0" destOrd="0" parTransId="{F0370DB5-F0EF-480B-85C9-23E1B5E075A2}" sibTransId="{6FCB2704-8CC0-4E16-A9B6-FF49E7EDFEED}"/>
    <dgm:cxn modelId="{E4C3C982-77EB-48E8-8C98-CDB29AE718D9}" type="presOf" srcId="{497A6D79-475D-4C10-A785-E13E9CB927F6}" destId="{A0876DB1-40F7-43FC-A1D5-C2F0A44FB9CE}" srcOrd="0" destOrd="2" presId="urn:microsoft.com/office/officeart/2005/8/layout/hProcess4"/>
    <dgm:cxn modelId="{B96D57C5-D30C-4DB9-BEC0-1D4A2B1F459A}" type="presOf" srcId="{4110277F-01B0-44A6-AC1A-40526B7122FA}" destId="{9F0DEC0F-9BD7-49E1-B250-ADEDC484FE76}" srcOrd="0" destOrd="2" presId="urn:microsoft.com/office/officeart/2005/8/layout/hProcess4"/>
    <dgm:cxn modelId="{CEEC5837-0BEA-4B8A-87DA-A3D31CD10498}" srcId="{19AE5958-4960-4050-B933-A2511567B792}" destId="{B02F063B-700D-47B0-9153-7D2DCC21A4DA}" srcOrd="1" destOrd="0" parTransId="{184D5623-E202-4765-A9A5-149475E180D2}" sibTransId="{F1A970CE-5029-4844-AC32-712E074187D6}"/>
    <dgm:cxn modelId="{BC4247C0-E908-46E5-9BED-AA333524370C}" type="presOf" srcId="{F1A970CE-5029-4844-AC32-712E074187D6}" destId="{E546A882-F130-4F2C-BDF2-76BA488729F6}" srcOrd="0" destOrd="0" presId="urn:microsoft.com/office/officeart/2005/8/layout/hProcess4"/>
    <dgm:cxn modelId="{E577EB08-3F24-4548-A17A-3C212BCBFF46}" type="presOf" srcId="{497A6D79-475D-4C10-A785-E13E9CB927F6}" destId="{27386DF0-A7FB-420B-952C-A130AC09D61A}" srcOrd="1" destOrd="2" presId="urn:microsoft.com/office/officeart/2005/8/layout/hProcess4"/>
    <dgm:cxn modelId="{D9464003-2B84-4D7C-A228-32CFF546076B}" type="presOf" srcId="{F296CB5F-AA22-4DAF-80B6-5BE94634F01D}" destId="{27386DF0-A7FB-420B-952C-A130AC09D61A}" srcOrd="1" destOrd="1" presId="urn:microsoft.com/office/officeart/2005/8/layout/hProcess4"/>
    <dgm:cxn modelId="{45B1D240-EF60-45D2-9870-E989F7ADA655}" type="presOf" srcId="{8E6597D5-34F9-41D6-B312-39D6101272DF}" destId="{0AF5F1C9-9E6F-4785-9559-3542F2E3BC8D}" srcOrd="0" destOrd="0" presId="urn:microsoft.com/office/officeart/2005/8/layout/hProcess4"/>
    <dgm:cxn modelId="{CD972BE9-DE77-4B4C-96DF-18F5E2164B23}" type="presOf" srcId="{12E2ADCA-1985-4466-A9AF-3B980CBC8B93}" destId="{27386DF0-A7FB-420B-952C-A130AC09D61A}" srcOrd="1" destOrd="0" presId="urn:microsoft.com/office/officeart/2005/8/layout/hProcess4"/>
    <dgm:cxn modelId="{9BA5F0B0-7F90-40F7-B528-15F0FE90F536}" type="presParOf" srcId="{D0223DD5-FC7C-4993-A298-00E03102B7DA}" destId="{D0833E07-11ED-4224-9DFC-E68231CEA1DB}" srcOrd="0" destOrd="0" presId="urn:microsoft.com/office/officeart/2005/8/layout/hProcess4"/>
    <dgm:cxn modelId="{5948A541-BC81-4553-B0C0-EEDF9B55BF27}" type="presParOf" srcId="{D0223DD5-FC7C-4993-A298-00E03102B7DA}" destId="{21D30257-5342-483E-BD9B-46607F182AB5}" srcOrd="1" destOrd="0" presId="urn:microsoft.com/office/officeart/2005/8/layout/hProcess4"/>
    <dgm:cxn modelId="{DB82AD2B-ED2F-4267-9560-8F1D8B025084}" type="presParOf" srcId="{D0223DD5-FC7C-4993-A298-00E03102B7DA}" destId="{E63C669C-A298-45BC-8CE3-5B366CB9AC0E}" srcOrd="2" destOrd="0" presId="urn:microsoft.com/office/officeart/2005/8/layout/hProcess4"/>
    <dgm:cxn modelId="{91E03147-49B9-4113-8C9F-4B84F4C5FE92}" type="presParOf" srcId="{E63C669C-A298-45BC-8CE3-5B366CB9AC0E}" destId="{58855D7A-32B7-45D5-8136-1642B4C013A5}" srcOrd="0" destOrd="0" presId="urn:microsoft.com/office/officeart/2005/8/layout/hProcess4"/>
    <dgm:cxn modelId="{4D8EC668-1DC7-47D8-9B0E-DEAE41FB2519}" type="presParOf" srcId="{58855D7A-32B7-45D5-8136-1642B4C013A5}" destId="{995C5957-8F9D-498C-9F6C-B35238F535A9}" srcOrd="0" destOrd="0" presId="urn:microsoft.com/office/officeart/2005/8/layout/hProcess4"/>
    <dgm:cxn modelId="{8BDB8A16-A1EF-4BE2-9227-550A8F017722}" type="presParOf" srcId="{58855D7A-32B7-45D5-8136-1642B4C013A5}" destId="{A0876DB1-40F7-43FC-A1D5-C2F0A44FB9CE}" srcOrd="1" destOrd="0" presId="urn:microsoft.com/office/officeart/2005/8/layout/hProcess4"/>
    <dgm:cxn modelId="{DD72B43C-2135-4217-9538-236663597723}" type="presParOf" srcId="{58855D7A-32B7-45D5-8136-1642B4C013A5}" destId="{27386DF0-A7FB-420B-952C-A130AC09D61A}" srcOrd="2" destOrd="0" presId="urn:microsoft.com/office/officeart/2005/8/layout/hProcess4"/>
    <dgm:cxn modelId="{80EB200C-1977-49CB-B3AD-D76740136301}" type="presParOf" srcId="{58855D7A-32B7-45D5-8136-1642B4C013A5}" destId="{F746083E-ED91-4FB0-96EC-4E8C2E6963D2}" srcOrd="3" destOrd="0" presId="urn:microsoft.com/office/officeart/2005/8/layout/hProcess4"/>
    <dgm:cxn modelId="{11D53C4A-546D-47E7-8DAA-1CA53AF7276B}" type="presParOf" srcId="{58855D7A-32B7-45D5-8136-1642B4C013A5}" destId="{4456FE92-D792-44A8-A176-AECF26FBC47F}" srcOrd="4" destOrd="0" presId="urn:microsoft.com/office/officeart/2005/8/layout/hProcess4"/>
    <dgm:cxn modelId="{A4E5A3B8-EC68-49F6-9B85-E5E52ED10ACF}" type="presParOf" srcId="{E63C669C-A298-45BC-8CE3-5B366CB9AC0E}" destId="{690F4A0D-1B48-4FD1-9ED9-AA62028630DA}" srcOrd="1" destOrd="0" presId="urn:microsoft.com/office/officeart/2005/8/layout/hProcess4"/>
    <dgm:cxn modelId="{FBD93AD1-9370-4FE4-A53F-DA5916F95A56}" type="presParOf" srcId="{E63C669C-A298-45BC-8CE3-5B366CB9AC0E}" destId="{F87D55E0-957D-4245-8025-5795F1A3A2D1}" srcOrd="2" destOrd="0" presId="urn:microsoft.com/office/officeart/2005/8/layout/hProcess4"/>
    <dgm:cxn modelId="{5CEC6CE6-A0DD-4464-9CF2-BAEDE86C9BC2}" type="presParOf" srcId="{F87D55E0-957D-4245-8025-5795F1A3A2D1}" destId="{6AA3850A-4650-41C3-8B0B-B1851BE8E46E}" srcOrd="0" destOrd="0" presId="urn:microsoft.com/office/officeart/2005/8/layout/hProcess4"/>
    <dgm:cxn modelId="{5F487A5E-3337-4AA0-A7CC-3FBE8621BB2E}" type="presParOf" srcId="{F87D55E0-957D-4245-8025-5795F1A3A2D1}" destId="{9F0DEC0F-9BD7-49E1-B250-ADEDC484FE76}" srcOrd="1" destOrd="0" presId="urn:microsoft.com/office/officeart/2005/8/layout/hProcess4"/>
    <dgm:cxn modelId="{C40E5DE8-5F05-4AB2-BD73-05204342CE3E}" type="presParOf" srcId="{F87D55E0-957D-4245-8025-5795F1A3A2D1}" destId="{572B3AD5-3C80-4430-A258-AC4462866440}" srcOrd="2" destOrd="0" presId="urn:microsoft.com/office/officeart/2005/8/layout/hProcess4"/>
    <dgm:cxn modelId="{BE743C06-C41E-4513-98A3-CEBE81CFFB12}" type="presParOf" srcId="{F87D55E0-957D-4245-8025-5795F1A3A2D1}" destId="{2D270FBC-9C99-452C-8274-CE009BB82125}" srcOrd="3" destOrd="0" presId="urn:microsoft.com/office/officeart/2005/8/layout/hProcess4"/>
    <dgm:cxn modelId="{E49EDFE3-CEDA-4786-A81F-3207855E906B}" type="presParOf" srcId="{F87D55E0-957D-4245-8025-5795F1A3A2D1}" destId="{E48F6167-C609-4467-8794-5D7CEFFEE508}" srcOrd="4" destOrd="0" presId="urn:microsoft.com/office/officeart/2005/8/layout/hProcess4"/>
    <dgm:cxn modelId="{04F9EE32-C7EC-47A2-97E7-8A3093899A19}" type="presParOf" srcId="{E63C669C-A298-45BC-8CE3-5B366CB9AC0E}" destId="{E546A882-F130-4F2C-BDF2-76BA488729F6}" srcOrd="3" destOrd="0" presId="urn:microsoft.com/office/officeart/2005/8/layout/hProcess4"/>
    <dgm:cxn modelId="{94A39F64-F2C2-487E-BC3A-F1F249198F64}" type="presParOf" srcId="{E63C669C-A298-45BC-8CE3-5B366CB9AC0E}" destId="{9726A2B8-0308-4267-8473-F1AF25B1B0A5}" srcOrd="4" destOrd="0" presId="urn:microsoft.com/office/officeart/2005/8/layout/hProcess4"/>
    <dgm:cxn modelId="{F532BD27-21C8-4D6E-AECD-8AC8665B01BF}" type="presParOf" srcId="{9726A2B8-0308-4267-8473-F1AF25B1B0A5}" destId="{285BD9D0-C009-425B-8F5F-EF9E7394D625}" srcOrd="0" destOrd="0" presId="urn:microsoft.com/office/officeart/2005/8/layout/hProcess4"/>
    <dgm:cxn modelId="{D417594D-FC8F-4B57-87D8-6F5B147D8270}" type="presParOf" srcId="{9726A2B8-0308-4267-8473-F1AF25B1B0A5}" destId="{0AF5F1C9-9E6F-4785-9559-3542F2E3BC8D}" srcOrd="1" destOrd="0" presId="urn:microsoft.com/office/officeart/2005/8/layout/hProcess4"/>
    <dgm:cxn modelId="{23F853AF-9E74-4BB6-BF8E-2DC739DC5DF3}" type="presParOf" srcId="{9726A2B8-0308-4267-8473-F1AF25B1B0A5}" destId="{E574F538-8CC3-45F6-A1BE-151559663334}" srcOrd="2" destOrd="0" presId="urn:microsoft.com/office/officeart/2005/8/layout/hProcess4"/>
    <dgm:cxn modelId="{A7765BEE-5429-45CC-B353-DD009EE7C55F}" type="presParOf" srcId="{9726A2B8-0308-4267-8473-F1AF25B1B0A5}" destId="{F04992D8-4617-4F20-A027-C0D6F463F2AA}" srcOrd="3" destOrd="0" presId="urn:microsoft.com/office/officeart/2005/8/layout/hProcess4"/>
    <dgm:cxn modelId="{115B039D-B38B-4DC6-873B-26FB5CB9A7FE}" type="presParOf" srcId="{9726A2B8-0308-4267-8473-F1AF25B1B0A5}" destId="{67751113-2A12-4927-994D-25EB5F2D72F7}"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18BD1D8-651D-4276-B7D0-A512F288CE8B}"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n-US"/>
        </a:p>
      </dgm:t>
    </dgm:pt>
    <dgm:pt modelId="{0831A04D-10F0-4E9D-9654-41393A1CBC73}">
      <dgm:prSet/>
      <dgm:spPr/>
      <dgm:t>
        <a:bodyPr/>
        <a:lstStyle/>
        <a:p>
          <a:pPr rtl="0"/>
          <a:r>
            <a:rPr lang="en-US" dirty="0" smtClean="0"/>
            <a:t>SIJS grantees will not be able to assist their biological or prior adoptive parents obtain an immigration benefit at any future point.</a:t>
          </a:r>
          <a:endParaRPr lang="en-US" dirty="0"/>
        </a:p>
      </dgm:t>
    </dgm:pt>
    <dgm:pt modelId="{049BA230-106F-4B9D-B622-915DF50D44AD}" type="parTrans" cxnId="{1DC1BE71-6570-4805-88D4-B77F516C342D}">
      <dgm:prSet/>
      <dgm:spPr/>
      <dgm:t>
        <a:bodyPr/>
        <a:lstStyle/>
        <a:p>
          <a:endParaRPr lang="en-US"/>
        </a:p>
      </dgm:t>
    </dgm:pt>
    <dgm:pt modelId="{B2A42CB0-D92C-442C-BFC9-7A4311A6A876}" type="sibTrans" cxnId="{1DC1BE71-6570-4805-88D4-B77F516C342D}">
      <dgm:prSet/>
      <dgm:spPr/>
      <dgm:t>
        <a:bodyPr/>
        <a:lstStyle/>
        <a:p>
          <a:endParaRPr lang="en-US"/>
        </a:p>
      </dgm:t>
    </dgm:pt>
    <dgm:pt modelId="{D5123F97-3850-4029-B2A6-DB69E5E9BDE0}">
      <dgm:prSet/>
      <dgm:spPr/>
      <dgm:t>
        <a:bodyPr/>
        <a:lstStyle/>
        <a:p>
          <a:pPr rtl="0"/>
          <a:r>
            <a:rPr lang="en-US" dirty="0" smtClean="0">
              <a:solidFill>
                <a:schemeClr val="tx2"/>
              </a:solidFill>
            </a:rPr>
            <a:t>Applies to even the non–abusive/ abandoning/ neglectful parent</a:t>
          </a:r>
          <a:endParaRPr lang="en-US" dirty="0">
            <a:solidFill>
              <a:schemeClr val="tx2"/>
            </a:solidFill>
          </a:endParaRPr>
        </a:p>
      </dgm:t>
    </dgm:pt>
    <dgm:pt modelId="{48FAE7B9-7A95-4C27-9D28-0B704723309D}" type="parTrans" cxnId="{AD71408E-D312-4B9B-B1A4-E992DCB99D93}">
      <dgm:prSet/>
      <dgm:spPr/>
      <dgm:t>
        <a:bodyPr/>
        <a:lstStyle/>
        <a:p>
          <a:endParaRPr lang="en-US"/>
        </a:p>
      </dgm:t>
    </dgm:pt>
    <dgm:pt modelId="{2A699C3D-103A-4BCF-89E3-756068D5250A}" type="sibTrans" cxnId="{AD71408E-D312-4B9B-B1A4-E992DCB99D93}">
      <dgm:prSet/>
      <dgm:spPr/>
      <dgm:t>
        <a:bodyPr/>
        <a:lstStyle/>
        <a:p>
          <a:endParaRPr lang="en-US"/>
        </a:p>
      </dgm:t>
    </dgm:pt>
    <dgm:pt modelId="{245526AE-0898-41D2-ADBC-FF61C6D584F4}">
      <dgm:prSet/>
      <dgm:spPr/>
      <dgm:t>
        <a:bodyPr/>
        <a:lstStyle/>
        <a:p>
          <a:pPr rtl="0"/>
          <a:r>
            <a:rPr lang="en-US" dirty="0" smtClean="0">
              <a:solidFill>
                <a:schemeClr val="tx2"/>
              </a:solidFill>
            </a:rPr>
            <a:t>Does not directly affect a biological or prior adoptive parent’s ability to adjust status through any other method.</a:t>
          </a:r>
          <a:endParaRPr lang="en-US" dirty="0">
            <a:solidFill>
              <a:schemeClr val="tx2"/>
            </a:solidFill>
          </a:endParaRPr>
        </a:p>
      </dgm:t>
    </dgm:pt>
    <dgm:pt modelId="{50108CFE-11DC-428A-A28B-B32D5B9B11BE}" type="parTrans" cxnId="{AD71F336-67FA-4210-BDDF-0E0F7328236B}">
      <dgm:prSet/>
      <dgm:spPr/>
      <dgm:t>
        <a:bodyPr/>
        <a:lstStyle/>
        <a:p>
          <a:endParaRPr lang="en-US"/>
        </a:p>
      </dgm:t>
    </dgm:pt>
    <dgm:pt modelId="{C1A2CC17-127F-4ABC-BB0C-80B9EC04C0C1}" type="sibTrans" cxnId="{AD71F336-67FA-4210-BDDF-0E0F7328236B}">
      <dgm:prSet/>
      <dgm:spPr/>
      <dgm:t>
        <a:bodyPr/>
        <a:lstStyle/>
        <a:p>
          <a:endParaRPr lang="en-US"/>
        </a:p>
      </dgm:t>
    </dgm:pt>
    <dgm:pt modelId="{63122420-86D4-4510-9C69-75EE848A0F0F}" type="pres">
      <dgm:prSet presAssocID="{518BD1D8-651D-4276-B7D0-A512F288CE8B}" presName="Name0" presStyleCnt="0">
        <dgm:presLayoutVars>
          <dgm:dir/>
          <dgm:animLvl val="lvl"/>
          <dgm:resizeHandles val="exact"/>
        </dgm:presLayoutVars>
      </dgm:prSet>
      <dgm:spPr/>
      <dgm:t>
        <a:bodyPr/>
        <a:lstStyle/>
        <a:p>
          <a:endParaRPr lang="en-US"/>
        </a:p>
      </dgm:t>
    </dgm:pt>
    <dgm:pt modelId="{A6039262-52E4-498E-BC0B-5C6E135B6958}" type="pres">
      <dgm:prSet presAssocID="{0831A04D-10F0-4E9D-9654-41393A1CBC73}" presName="composite" presStyleCnt="0"/>
      <dgm:spPr/>
    </dgm:pt>
    <dgm:pt modelId="{57A5F578-61E0-4B4D-8AAA-8BB17CB75F98}" type="pres">
      <dgm:prSet presAssocID="{0831A04D-10F0-4E9D-9654-41393A1CBC73}" presName="parTx" presStyleLbl="alignNode1" presStyleIdx="0" presStyleCnt="1">
        <dgm:presLayoutVars>
          <dgm:chMax val="0"/>
          <dgm:chPref val="0"/>
          <dgm:bulletEnabled val="1"/>
        </dgm:presLayoutVars>
      </dgm:prSet>
      <dgm:spPr/>
      <dgm:t>
        <a:bodyPr/>
        <a:lstStyle/>
        <a:p>
          <a:endParaRPr lang="en-US"/>
        </a:p>
      </dgm:t>
    </dgm:pt>
    <dgm:pt modelId="{9DABD951-0AD7-45BE-8A9F-84CF296CFFFB}" type="pres">
      <dgm:prSet presAssocID="{0831A04D-10F0-4E9D-9654-41393A1CBC73}" presName="desTx" presStyleLbl="alignAccFollowNode1" presStyleIdx="0" presStyleCnt="1">
        <dgm:presLayoutVars>
          <dgm:bulletEnabled val="1"/>
        </dgm:presLayoutVars>
      </dgm:prSet>
      <dgm:spPr/>
      <dgm:t>
        <a:bodyPr/>
        <a:lstStyle/>
        <a:p>
          <a:endParaRPr lang="en-US"/>
        </a:p>
      </dgm:t>
    </dgm:pt>
  </dgm:ptLst>
  <dgm:cxnLst>
    <dgm:cxn modelId="{1DC1BE71-6570-4805-88D4-B77F516C342D}" srcId="{518BD1D8-651D-4276-B7D0-A512F288CE8B}" destId="{0831A04D-10F0-4E9D-9654-41393A1CBC73}" srcOrd="0" destOrd="0" parTransId="{049BA230-106F-4B9D-B622-915DF50D44AD}" sibTransId="{B2A42CB0-D92C-442C-BFC9-7A4311A6A876}"/>
    <dgm:cxn modelId="{338575CA-07FC-4582-8BB5-794AB2508F16}" type="presOf" srcId="{0831A04D-10F0-4E9D-9654-41393A1CBC73}" destId="{57A5F578-61E0-4B4D-8AAA-8BB17CB75F98}" srcOrd="0" destOrd="0" presId="urn:microsoft.com/office/officeart/2005/8/layout/hList1"/>
    <dgm:cxn modelId="{AD71F336-67FA-4210-BDDF-0E0F7328236B}" srcId="{0831A04D-10F0-4E9D-9654-41393A1CBC73}" destId="{245526AE-0898-41D2-ADBC-FF61C6D584F4}" srcOrd="1" destOrd="0" parTransId="{50108CFE-11DC-428A-A28B-B32D5B9B11BE}" sibTransId="{C1A2CC17-127F-4ABC-BB0C-80B9EC04C0C1}"/>
    <dgm:cxn modelId="{F773EC20-3192-40A2-9E87-957AF418CF94}" type="presOf" srcId="{245526AE-0898-41D2-ADBC-FF61C6D584F4}" destId="{9DABD951-0AD7-45BE-8A9F-84CF296CFFFB}" srcOrd="0" destOrd="1" presId="urn:microsoft.com/office/officeart/2005/8/layout/hList1"/>
    <dgm:cxn modelId="{095DFBF8-AF5A-4A26-AA1F-976458295AC0}" type="presOf" srcId="{D5123F97-3850-4029-B2A6-DB69E5E9BDE0}" destId="{9DABD951-0AD7-45BE-8A9F-84CF296CFFFB}" srcOrd="0" destOrd="0" presId="urn:microsoft.com/office/officeart/2005/8/layout/hList1"/>
    <dgm:cxn modelId="{CE35A56F-35A5-45A6-992F-D611BC5C68AF}" type="presOf" srcId="{518BD1D8-651D-4276-B7D0-A512F288CE8B}" destId="{63122420-86D4-4510-9C69-75EE848A0F0F}" srcOrd="0" destOrd="0" presId="urn:microsoft.com/office/officeart/2005/8/layout/hList1"/>
    <dgm:cxn modelId="{AD71408E-D312-4B9B-B1A4-E992DCB99D93}" srcId="{0831A04D-10F0-4E9D-9654-41393A1CBC73}" destId="{D5123F97-3850-4029-B2A6-DB69E5E9BDE0}" srcOrd="0" destOrd="0" parTransId="{48FAE7B9-7A95-4C27-9D28-0B704723309D}" sibTransId="{2A699C3D-103A-4BCF-89E3-756068D5250A}"/>
    <dgm:cxn modelId="{52B8CA8A-7E48-4F40-A489-82FA9D245274}" type="presParOf" srcId="{63122420-86D4-4510-9C69-75EE848A0F0F}" destId="{A6039262-52E4-498E-BC0B-5C6E135B6958}" srcOrd="0" destOrd="0" presId="urn:microsoft.com/office/officeart/2005/8/layout/hList1"/>
    <dgm:cxn modelId="{3738991E-7196-472C-90C1-B1C57753F97A}" type="presParOf" srcId="{A6039262-52E4-498E-BC0B-5C6E135B6958}" destId="{57A5F578-61E0-4B4D-8AAA-8BB17CB75F98}" srcOrd="0" destOrd="0" presId="urn:microsoft.com/office/officeart/2005/8/layout/hList1"/>
    <dgm:cxn modelId="{3F1330E0-79C4-44CC-B1A5-9073354CD25D}" type="presParOf" srcId="{A6039262-52E4-498E-BC0B-5C6E135B6958}" destId="{9DABD951-0AD7-45BE-8A9F-84CF296CFFF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2A5F571-B7E7-4A7B-AC1A-18B029DAF240}"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A0493DB3-493D-4331-B762-B163AF6897C5}">
      <dgm:prSet/>
      <dgm:spPr/>
      <dgm:t>
        <a:bodyPr/>
        <a:lstStyle/>
        <a:p>
          <a:pPr rtl="0"/>
          <a:r>
            <a:rPr lang="en-US" dirty="0" smtClean="0"/>
            <a:t>“no natural parent or prior adoptive parent of any alien provided special immigrant juvenile status…shall thereafter, by virtue of such parentage, be accorded any right, privilege, or status under this Act.”</a:t>
          </a:r>
        </a:p>
        <a:p>
          <a:pPr rtl="0"/>
          <a:endParaRPr lang="en-US" dirty="0" smtClean="0"/>
        </a:p>
        <a:p>
          <a:pPr rtl="0"/>
          <a:r>
            <a:rPr lang="en-US" dirty="0" smtClean="0"/>
            <a:t>8 USC 1101(a)(27)(j)(iii)(ii)</a:t>
          </a:r>
          <a:endParaRPr lang="en-US" dirty="0"/>
        </a:p>
      </dgm:t>
    </dgm:pt>
    <dgm:pt modelId="{44B73938-34A6-43F1-BB0C-34830374FA20}" type="parTrans" cxnId="{182036CE-AA10-43FB-8787-DF63F4911333}">
      <dgm:prSet/>
      <dgm:spPr/>
      <dgm:t>
        <a:bodyPr/>
        <a:lstStyle/>
        <a:p>
          <a:endParaRPr lang="en-US"/>
        </a:p>
      </dgm:t>
    </dgm:pt>
    <dgm:pt modelId="{3F562B4D-0122-4EEB-867F-00DAC4B04B95}" type="sibTrans" cxnId="{182036CE-AA10-43FB-8787-DF63F4911333}">
      <dgm:prSet/>
      <dgm:spPr/>
      <dgm:t>
        <a:bodyPr/>
        <a:lstStyle/>
        <a:p>
          <a:endParaRPr lang="en-US"/>
        </a:p>
      </dgm:t>
    </dgm:pt>
    <dgm:pt modelId="{678183E4-9E82-41DE-8EAC-212D770F09B4}" type="pres">
      <dgm:prSet presAssocID="{92A5F571-B7E7-4A7B-AC1A-18B029DAF240}" presName="diagram" presStyleCnt="0">
        <dgm:presLayoutVars>
          <dgm:dir/>
          <dgm:resizeHandles val="exact"/>
        </dgm:presLayoutVars>
      </dgm:prSet>
      <dgm:spPr/>
      <dgm:t>
        <a:bodyPr/>
        <a:lstStyle/>
        <a:p>
          <a:endParaRPr lang="en-US"/>
        </a:p>
      </dgm:t>
    </dgm:pt>
    <dgm:pt modelId="{9DAD6F70-71E4-4B06-836B-5C180A389F32}" type="pres">
      <dgm:prSet presAssocID="{A0493DB3-493D-4331-B762-B163AF6897C5}" presName="node" presStyleLbl="node1" presStyleIdx="0" presStyleCnt="1">
        <dgm:presLayoutVars>
          <dgm:bulletEnabled val="1"/>
        </dgm:presLayoutVars>
      </dgm:prSet>
      <dgm:spPr/>
      <dgm:t>
        <a:bodyPr/>
        <a:lstStyle/>
        <a:p>
          <a:endParaRPr lang="en-US"/>
        </a:p>
      </dgm:t>
    </dgm:pt>
  </dgm:ptLst>
  <dgm:cxnLst>
    <dgm:cxn modelId="{B139CADC-94F0-4E7F-880C-0F0C8CE4C5BD}" type="presOf" srcId="{92A5F571-B7E7-4A7B-AC1A-18B029DAF240}" destId="{678183E4-9E82-41DE-8EAC-212D770F09B4}" srcOrd="0" destOrd="0" presId="urn:microsoft.com/office/officeart/2005/8/layout/default"/>
    <dgm:cxn modelId="{C9EA8260-F171-42EA-BC03-F07784E3B726}" type="presOf" srcId="{A0493DB3-493D-4331-B762-B163AF6897C5}" destId="{9DAD6F70-71E4-4B06-836B-5C180A389F32}" srcOrd="0" destOrd="0" presId="urn:microsoft.com/office/officeart/2005/8/layout/default"/>
    <dgm:cxn modelId="{182036CE-AA10-43FB-8787-DF63F4911333}" srcId="{92A5F571-B7E7-4A7B-AC1A-18B029DAF240}" destId="{A0493DB3-493D-4331-B762-B163AF6897C5}" srcOrd="0" destOrd="0" parTransId="{44B73938-34A6-43F1-BB0C-34830374FA20}" sibTransId="{3F562B4D-0122-4EEB-867F-00DAC4B04B95}"/>
    <dgm:cxn modelId="{EB0BDFF1-884D-45DD-BF2A-CD059F590268}" type="presParOf" srcId="{678183E4-9E82-41DE-8EAC-212D770F09B4}" destId="{9DAD6F70-71E4-4B06-836B-5C180A389F32}"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958869D-F01B-48B3-930F-C32EA07512A0}"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20F98B04-FE0B-4724-B9C3-E941620F51F4}">
      <dgm:prSet phldrT="[Text]"/>
      <dgm:spPr/>
      <dgm:t>
        <a:bodyPr/>
        <a:lstStyle/>
        <a:p>
          <a:r>
            <a:rPr lang="en-US" dirty="0"/>
            <a:t>Public charge</a:t>
          </a:r>
        </a:p>
      </dgm:t>
    </dgm:pt>
    <dgm:pt modelId="{F2E8295F-A2C4-436A-B0EA-A042A2E80ABC}" type="parTrans" cxnId="{A097B0CB-DD8E-4F23-BA6D-1BFA2EB32E2D}">
      <dgm:prSet/>
      <dgm:spPr/>
      <dgm:t>
        <a:bodyPr/>
        <a:lstStyle/>
        <a:p>
          <a:endParaRPr lang="en-US"/>
        </a:p>
      </dgm:t>
    </dgm:pt>
    <dgm:pt modelId="{C7EFB9FC-C44C-4B11-9042-5BECA66E598B}" type="sibTrans" cxnId="{A097B0CB-DD8E-4F23-BA6D-1BFA2EB32E2D}">
      <dgm:prSet/>
      <dgm:spPr/>
      <dgm:t>
        <a:bodyPr/>
        <a:lstStyle/>
        <a:p>
          <a:endParaRPr lang="en-US"/>
        </a:p>
      </dgm:t>
    </dgm:pt>
    <dgm:pt modelId="{A697E373-54A9-4977-B266-706A813EEE42}">
      <dgm:prSet phldrT="[Text]"/>
      <dgm:spPr/>
      <dgm:t>
        <a:bodyPr/>
        <a:lstStyle/>
        <a:p>
          <a:r>
            <a:rPr lang="en-US" dirty="0"/>
            <a:t>Work without authorization</a:t>
          </a:r>
        </a:p>
      </dgm:t>
    </dgm:pt>
    <dgm:pt modelId="{F16B54CA-E791-48E2-A140-9756EED1B555}" type="parTrans" cxnId="{D6756735-BAF7-4D03-8B8E-C7B390FD8BB1}">
      <dgm:prSet/>
      <dgm:spPr/>
      <dgm:t>
        <a:bodyPr/>
        <a:lstStyle/>
        <a:p>
          <a:endParaRPr lang="en-US"/>
        </a:p>
      </dgm:t>
    </dgm:pt>
    <dgm:pt modelId="{48A8572A-1020-40CA-9EF6-B7C45A0EC3D8}" type="sibTrans" cxnId="{D6756735-BAF7-4D03-8B8E-C7B390FD8BB1}">
      <dgm:prSet/>
      <dgm:spPr/>
      <dgm:t>
        <a:bodyPr/>
        <a:lstStyle/>
        <a:p>
          <a:endParaRPr lang="en-US"/>
        </a:p>
      </dgm:t>
    </dgm:pt>
    <dgm:pt modelId="{60F595E0-1A1C-401C-A23C-BBE1F3D8239B}">
      <dgm:prSet phldrT="[Text]"/>
      <dgm:spPr/>
      <dgm:t>
        <a:bodyPr/>
        <a:lstStyle/>
        <a:p>
          <a:r>
            <a:rPr lang="en-US" dirty="0"/>
            <a:t>Improper entry or visa overstay</a:t>
          </a:r>
        </a:p>
      </dgm:t>
    </dgm:pt>
    <dgm:pt modelId="{98B54912-DDC8-4450-B187-3A7114CEFC9A}" type="parTrans" cxnId="{BF59CEE9-08F4-4505-A283-0363C3CB6F50}">
      <dgm:prSet/>
      <dgm:spPr/>
      <dgm:t>
        <a:bodyPr/>
        <a:lstStyle/>
        <a:p>
          <a:endParaRPr lang="en-US"/>
        </a:p>
      </dgm:t>
    </dgm:pt>
    <dgm:pt modelId="{79B9BDE4-B56E-46E9-AE4A-FD9BA5D3C961}" type="sibTrans" cxnId="{BF59CEE9-08F4-4505-A283-0363C3CB6F50}">
      <dgm:prSet/>
      <dgm:spPr/>
      <dgm:t>
        <a:bodyPr/>
        <a:lstStyle/>
        <a:p>
          <a:endParaRPr lang="en-US"/>
        </a:p>
      </dgm:t>
    </dgm:pt>
    <dgm:pt modelId="{AA5EB876-FB81-4CAB-A841-1429A8E7B2D6}">
      <dgm:prSet phldrT="[Text]"/>
      <dgm:spPr/>
      <dgm:t>
        <a:bodyPr/>
        <a:lstStyle/>
        <a:p>
          <a:r>
            <a:rPr lang="en-US" dirty="0"/>
            <a:t>Material misrep.</a:t>
          </a:r>
        </a:p>
      </dgm:t>
    </dgm:pt>
    <dgm:pt modelId="{26107384-92CA-4C7D-84BC-95B8EF0418F4}" type="parTrans" cxnId="{A0F22001-B9FB-4322-BFD1-111E16955582}">
      <dgm:prSet/>
      <dgm:spPr/>
      <dgm:t>
        <a:bodyPr/>
        <a:lstStyle/>
        <a:p>
          <a:endParaRPr lang="en-US"/>
        </a:p>
      </dgm:t>
    </dgm:pt>
    <dgm:pt modelId="{4049B7DA-8166-435F-8028-1B15FA7AF948}" type="sibTrans" cxnId="{A0F22001-B9FB-4322-BFD1-111E16955582}">
      <dgm:prSet/>
      <dgm:spPr/>
      <dgm:t>
        <a:bodyPr/>
        <a:lstStyle/>
        <a:p>
          <a:endParaRPr lang="en-US"/>
        </a:p>
      </dgm:t>
    </dgm:pt>
    <dgm:pt modelId="{191C4150-F56D-4B01-B042-A45F3574BC9E}">
      <dgm:prSet phldrT="[Text]"/>
      <dgm:spPr/>
      <dgm:t>
        <a:bodyPr/>
        <a:lstStyle/>
        <a:p>
          <a:r>
            <a:rPr lang="en-US" dirty="0"/>
            <a:t>Unlawful presence</a:t>
          </a:r>
        </a:p>
      </dgm:t>
    </dgm:pt>
    <dgm:pt modelId="{F574C0CA-F344-4858-BBC0-A5A8E204544C}" type="parTrans" cxnId="{BE4C81E7-5C4B-47CF-A87D-A758AB05FF57}">
      <dgm:prSet/>
      <dgm:spPr/>
      <dgm:t>
        <a:bodyPr/>
        <a:lstStyle/>
        <a:p>
          <a:endParaRPr lang="en-US"/>
        </a:p>
      </dgm:t>
    </dgm:pt>
    <dgm:pt modelId="{2B665FBE-CFA1-4FB8-B36E-0740265FE23C}" type="sibTrans" cxnId="{BE4C81E7-5C4B-47CF-A87D-A758AB05FF57}">
      <dgm:prSet/>
      <dgm:spPr/>
      <dgm:t>
        <a:bodyPr/>
        <a:lstStyle/>
        <a:p>
          <a:endParaRPr lang="en-US"/>
        </a:p>
      </dgm:t>
    </dgm:pt>
    <dgm:pt modelId="{358B834F-18B0-4B60-9FE7-7CCB5FACE389}" type="pres">
      <dgm:prSet presAssocID="{9958869D-F01B-48B3-930F-C32EA07512A0}" presName="diagram" presStyleCnt="0">
        <dgm:presLayoutVars>
          <dgm:dir/>
          <dgm:resizeHandles val="exact"/>
        </dgm:presLayoutVars>
      </dgm:prSet>
      <dgm:spPr/>
      <dgm:t>
        <a:bodyPr/>
        <a:lstStyle/>
        <a:p>
          <a:endParaRPr lang="en-US"/>
        </a:p>
      </dgm:t>
    </dgm:pt>
    <dgm:pt modelId="{682664DF-FCBE-4D21-9B19-78E3C537416B}" type="pres">
      <dgm:prSet presAssocID="{20F98B04-FE0B-4724-B9C3-E941620F51F4}" presName="node" presStyleLbl="node1" presStyleIdx="0" presStyleCnt="5">
        <dgm:presLayoutVars>
          <dgm:bulletEnabled val="1"/>
        </dgm:presLayoutVars>
      </dgm:prSet>
      <dgm:spPr/>
      <dgm:t>
        <a:bodyPr/>
        <a:lstStyle/>
        <a:p>
          <a:endParaRPr lang="en-US"/>
        </a:p>
      </dgm:t>
    </dgm:pt>
    <dgm:pt modelId="{20AFF9F1-101F-443C-9C83-FB710C87A191}" type="pres">
      <dgm:prSet presAssocID="{C7EFB9FC-C44C-4B11-9042-5BECA66E598B}" presName="sibTrans" presStyleCnt="0"/>
      <dgm:spPr/>
      <dgm:t>
        <a:bodyPr/>
        <a:lstStyle/>
        <a:p>
          <a:endParaRPr lang="en-US"/>
        </a:p>
      </dgm:t>
    </dgm:pt>
    <dgm:pt modelId="{2C9E4D41-6DCE-415B-B1E0-61476AFDD6C1}" type="pres">
      <dgm:prSet presAssocID="{A697E373-54A9-4977-B266-706A813EEE42}" presName="node" presStyleLbl="node1" presStyleIdx="1" presStyleCnt="5">
        <dgm:presLayoutVars>
          <dgm:bulletEnabled val="1"/>
        </dgm:presLayoutVars>
      </dgm:prSet>
      <dgm:spPr/>
      <dgm:t>
        <a:bodyPr/>
        <a:lstStyle/>
        <a:p>
          <a:endParaRPr lang="en-US"/>
        </a:p>
      </dgm:t>
    </dgm:pt>
    <dgm:pt modelId="{427E58DE-41A2-41BA-A912-E70E105D0BA3}" type="pres">
      <dgm:prSet presAssocID="{48A8572A-1020-40CA-9EF6-B7C45A0EC3D8}" presName="sibTrans" presStyleCnt="0"/>
      <dgm:spPr/>
      <dgm:t>
        <a:bodyPr/>
        <a:lstStyle/>
        <a:p>
          <a:endParaRPr lang="en-US"/>
        </a:p>
      </dgm:t>
    </dgm:pt>
    <dgm:pt modelId="{BAAED47E-8F68-4DA1-9AEE-3D77195CA604}" type="pres">
      <dgm:prSet presAssocID="{60F595E0-1A1C-401C-A23C-BBE1F3D8239B}" presName="node" presStyleLbl="node1" presStyleIdx="2" presStyleCnt="5">
        <dgm:presLayoutVars>
          <dgm:bulletEnabled val="1"/>
        </dgm:presLayoutVars>
      </dgm:prSet>
      <dgm:spPr/>
      <dgm:t>
        <a:bodyPr/>
        <a:lstStyle/>
        <a:p>
          <a:endParaRPr lang="en-US"/>
        </a:p>
      </dgm:t>
    </dgm:pt>
    <dgm:pt modelId="{85C3EE3C-762D-4FD6-A5CA-17BB7391B24D}" type="pres">
      <dgm:prSet presAssocID="{79B9BDE4-B56E-46E9-AE4A-FD9BA5D3C961}" presName="sibTrans" presStyleCnt="0"/>
      <dgm:spPr/>
      <dgm:t>
        <a:bodyPr/>
        <a:lstStyle/>
        <a:p>
          <a:endParaRPr lang="en-US"/>
        </a:p>
      </dgm:t>
    </dgm:pt>
    <dgm:pt modelId="{FFFCFB9F-A4D8-4655-B79B-C76396FA1234}" type="pres">
      <dgm:prSet presAssocID="{AA5EB876-FB81-4CAB-A841-1429A8E7B2D6}" presName="node" presStyleLbl="node1" presStyleIdx="3" presStyleCnt="5">
        <dgm:presLayoutVars>
          <dgm:bulletEnabled val="1"/>
        </dgm:presLayoutVars>
      </dgm:prSet>
      <dgm:spPr/>
      <dgm:t>
        <a:bodyPr/>
        <a:lstStyle/>
        <a:p>
          <a:endParaRPr lang="en-US"/>
        </a:p>
      </dgm:t>
    </dgm:pt>
    <dgm:pt modelId="{8CD6EB4E-98C0-4EBC-8F0A-2A0FFE33448B}" type="pres">
      <dgm:prSet presAssocID="{4049B7DA-8166-435F-8028-1B15FA7AF948}" presName="sibTrans" presStyleCnt="0"/>
      <dgm:spPr/>
      <dgm:t>
        <a:bodyPr/>
        <a:lstStyle/>
        <a:p>
          <a:endParaRPr lang="en-US"/>
        </a:p>
      </dgm:t>
    </dgm:pt>
    <dgm:pt modelId="{DA206803-C278-43AC-8F1F-79697374B677}" type="pres">
      <dgm:prSet presAssocID="{191C4150-F56D-4B01-B042-A45F3574BC9E}" presName="node" presStyleLbl="node1" presStyleIdx="4" presStyleCnt="5">
        <dgm:presLayoutVars>
          <dgm:bulletEnabled val="1"/>
        </dgm:presLayoutVars>
      </dgm:prSet>
      <dgm:spPr/>
      <dgm:t>
        <a:bodyPr/>
        <a:lstStyle/>
        <a:p>
          <a:endParaRPr lang="en-US"/>
        </a:p>
      </dgm:t>
    </dgm:pt>
  </dgm:ptLst>
  <dgm:cxnLst>
    <dgm:cxn modelId="{A3F4D2BB-425E-46CD-A113-50C2EC7DA62C}" type="presOf" srcId="{A697E373-54A9-4977-B266-706A813EEE42}" destId="{2C9E4D41-6DCE-415B-B1E0-61476AFDD6C1}" srcOrd="0" destOrd="0" presId="urn:microsoft.com/office/officeart/2005/8/layout/default"/>
    <dgm:cxn modelId="{72778F48-B41D-466E-8B59-E5C4A5412B23}" type="presOf" srcId="{60F595E0-1A1C-401C-A23C-BBE1F3D8239B}" destId="{BAAED47E-8F68-4DA1-9AEE-3D77195CA604}" srcOrd="0" destOrd="0" presId="urn:microsoft.com/office/officeart/2005/8/layout/default"/>
    <dgm:cxn modelId="{3A46174F-4F65-404D-98C5-F95836E109F8}" type="presOf" srcId="{AA5EB876-FB81-4CAB-A841-1429A8E7B2D6}" destId="{FFFCFB9F-A4D8-4655-B79B-C76396FA1234}" srcOrd="0" destOrd="0" presId="urn:microsoft.com/office/officeart/2005/8/layout/default"/>
    <dgm:cxn modelId="{C43ADCE4-DEDB-4CDB-A15C-EFC10A91B87B}" type="presOf" srcId="{20F98B04-FE0B-4724-B9C3-E941620F51F4}" destId="{682664DF-FCBE-4D21-9B19-78E3C537416B}" srcOrd="0" destOrd="0" presId="urn:microsoft.com/office/officeart/2005/8/layout/default"/>
    <dgm:cxn modelId="{0A4CD02E-243B-4C99-8335-EDFDA54AF78E}" type="presOf" srcId="{191C4150-F56D-4B01-B042-A45F3574BC9E}" destId="{DA206803-C278-43AC-8F1F-79697374B677}" srcOrd="0" destOrd="0" presId="urn:microsoft.com/office/officeart/2005/8/layout/default"/>
    <dgm:cxn modelId="{A097B0CB-DD8E-4F23-BA6D-1BFA2EB32E2D}" srcId="{9958869D-F01B-48B3-930F-C32EA07512A0}" destId="{20F98B04-FE0B-4724-B9C3-E941620F51F4}" srcOrd="0" destOrd="0" parTransId="{F2E8295F-A2C4-436A-B0EA-A042A2E80ABC}" sibTransId="{C7EFB9FC-C44C-4B11-9042-5BECA66E598B}"/>
    <dgm:cxn modelId="{BE4C81E7-5C4B-47CF-A87D-A758AB05FF57}" srcId="{9958869D-F01B-48B3-930F-C32EA07512A0}" destId="{191C4150-F56D-4B01-B042-A45F3574BC9E}" srcOrd="4" destOrd="0" parTransId="{F574C0CA-F344-4858-BBC0-A5A8E204544C}" sibTransId="{2B665FBE-CFA1-4FB8-B36E-0740265FE23C}"/>
    <dgm:cxn modelId="{A0F22001-B9FB-4322-BFD1-111E16955582}" srcId="{9958869D-F01B-48B3-930F-C32EA07512A0}" destId="{AA5EB876-FB81-4CAB-A841-1429A8E7B2D6}" srcOrd="3" destOrd="0" parTransId="{26107384-92CA-4C7D-84BC-95B8EF0418F4}" sibTransId="{4049B7DA-8166-435F-8028-1B15FA7AF948}"/>
    <dgm:cxn modelId="{D6756735-BAF7-4D03-8B8E-C7B390FD8BB1}" srcId="{9958869D-F01B-48B3-930F-C32EA07512A0}" destId="{A697E373-54A9-4977-B266-706A813EEE42}" srcOrd="1" destOrd="0" parTransId="{F16B54CA-E791-48E2-A140-9756EED1B555}" sibTransId="{48A8572A-1020-40CA-9EF6-B7C45A0EC3D8}"/>
    <dgm:cxn modelId="{06BC986E-359F-4FAE-95D1-5627EF536AF3}" type="presOf" srcId="{9958869D-F01B-48B3-930F-C32EA07512A0}" destId="{358B834F-18B0-4B60-9FE7-7CCB5FACE389}" srcOrd="0" destOrd="0" presId="urn:microsoft.com/office/officeart/2005/8/layout/default"/>
    <dgm:cxn modelId="{BF59CEE9-08F4-4505-A283-0363C3CB6F50}" srcId="{9958869D-F01B-48B3-930F-C32EA07512A0}" destId="{60F595E0-1A1C-401C-A23C-BBE1F3D8239B}" srcOrd="2" destOrd="0" parTransId="{98B54912-DDC8-4450-B187-3A7114CEFC9A}" sibTransId="{79B9BDE4-B56E-46E9-AE4A-FD9BA5D3C961}"/>
    <dgm:cxn modelId="{B9A7B07E-74F2-4EFE-9205-0E3EC62FD226}" type="presParOf" srcId="{358B834F-18B0-4B60-9FE7-7CCB5FACE389}" destId="{682664DF-FCBE-4D21-9B19-78E3C537416B}" srcOrd="0" destOrd="0" presId="urn:microsoft.com/office/officeart/2005/8/layout/default"/>
    <dgm:cxn modelId="{6D025381-26C1-4E43-9639-4BAEB297A466}" type="presParOf" srcId="{358B834F-18B0-4B60-9FE7-7CCB5FACE389}" destId="{20AFF9F1-101F-443C-9C83-FB710C87A191}" srcOrd="1" destOrd="0" presId="urn:microsoft.com/office/officeart/2005/8/layout/default"/>
    <dgm:cxn modelId="{2DDDFC9B-DEAB-4EAE-9DAC-57589DFFEEAE}" type="presParOf" srcId="{358B834F-18B0-4B60-9FE7-7CCB5FACE389}" destId="{2C9E4D41-6DCE-415B-B1E0-61476AFDD6C1}" srcOrd="2" destOrd="0" presId="urn:microsoft.com/office/officeart/2005/8/layout/default"/>
    <dgm:cxn modelId="{542034B2-2839-4A17-A937-C6AB651548A5}" type="presParOf" srcId="{358B834F-18B0-4B60-9FE7-7CCB5FACE389}" destId="{427E58DE-41A2-41BA-A912-E70E105D0BA3}" srcOrd="3" destOrd="0" presId="urn:microsoft.com/office/officeart/2005/8/layout/default"/>
    <dgm:cxn modelId="{D882BECC-AA34-46FD-A8D0-A65DBCADCE9C}" type="presParOf" srcId="{358B834F-18B0-4B60-9FE7-7CCB5FACE389}" destId="{BAAED47E-8F68-4DA1-9AEE-3D77195CA604}" srcOrd="4" destOrd="0" presId="urn:microsoft.com/office/officeart/2005/8/layout/default"/>
    <dgm:cxn modelId="{4DF34D76-322C-4EB8-9034-A7655400114E}" type="presParOf" srcId="{358B834F-18B0-4B60-9FE7-7CCB5FACE389}" destId="{85C3EE3C-762D-4FD6-A5CA-17BB7391B24D}" srcOrd="5" destOrd="0" presId="urn:microsoft.com/office/officeart/2005/8/layout/default"/>
    <dgm:cxn modelId="{F320760F-2363-48EB-B679-D64C6D7BE2B5}" type="presParOf" srcId="{358B834F-18B0-4B60-9FE7-7CCB5FACE389}" destId="{FFFCFB9F-A4D8-4655-B79B-C76396FA1234}" srcOrd="6" destOrd="0" presId="urn:microsoft.com/office/officeart/2005/8/layout/default"/>
    <dgm:cxn modelId="{7FDB25C6-5788-45B6-8CE4-949E95C65D0A}" type="presParOf" srcId="{358B834F-18B0-4B60-9FE7-7CCB5FACE389}" destId="{8CD6EB4E-98C0-4EBC-8F0A-2A0FFE33448B}" srcOrd="7" destOrd="0" presId="urn:microsoft.com/office/officeart/2005/8/layout/default"/>
    <dgm:cxn modelId="{286C5B22-1AF0-4DE0-ABDF-307C2503F312}" type="presParOf" srcId="{358B834F-18B0-4B60-9FE7-7CCB5FACE389}" destId="{DA206803-C278-43AC-8F1F-79697374B67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67FF3D0-6482-4562-B21D-0EE13EFD2E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C20162E-FBA6-4AC6-A4F8-C7258679DB85}">
      <dgm:prSet phldrT="[Text]"/>
      <dgm:spPr/>
      <dgm:t>
        <a:bodyPr/>
        <a:lstStyle/>
        <a:p>
          <a:r>
            <a:rPr lang="en-US" dirty="0"/>
            <a:t>Health Grounds</a:t>
          </a:r>
        </a:p>
      </dgm:t>
    </dgm:pt>
    <dgm:pt modelId="{86CC3B10-A58D-449A-B979-5955ED7728B2}" type="parTrans" cxnId="{C40A7D0A-DBA3-48F2-B89B-A52135CA5080}">
      <dgm:prSet/>
      <dgm:spPr/>
      <dgm:t>
        <a:bodyPr/>
        <a:lstStyle/>
        <a:p>
          <a:endParaRPr lang="en-US"/>
        </a:p>
      </dgm:t>
    </dgm:pt>
    <dgm:pt modelId="{BCC69CD0-D8D8-4B1A-B203-714254972246}" type="sibTrans" cxnId="{C40A7D0A-DBA3-48F2-B89B-A52135CA5080}">
      <dgm:prSet/>
      <dgm:spPr/>
      <dgm:t>
        <a:bodyPr/>
        <a:lstStyle/>
        <a:p>
          <a:endParaRPr lang="en-US"/>
        </a:p>
      </dgm:t>
    </dgm:pt>
    <dgm:pt modelId="{296FAFEA-C17C-4192-802F-5532C700E7BE}">
      <dgm:prSet phldrT="[Text]"/>
      <dgm:spPr/>
      <dgm:t>
        <a:bodyPr/>
        <a:lstStyle/>
        <a:p>
          <a:r>
            <a:rPr lang="en-US" dirty="0">
              <a:solidFill>
                <a:schemeClr val="accent1"/>
              </a:solidFill>
            </a:rPr>
            <a:t>Communicable diseases of “public heath significance”</a:t>
          </a:r>
        </a:p>
      </dgm:t>
    </dgm:pt>
    <dgm:pt modelId="{C6E23E70-E5A6-4FEC-9450-FC83AE5EFD09}" type="parTrans" cxnId="{5187A745-6EEC-4CE5-827E-24B52AD9A25E}">
      <dgm:prSet/>
      <dgm:spPr/>
      <dgm:t>
        <a:bodyPr/>
        <a:lstStyle/>
        <a:p>
          <a:endParaRPr lang="en-US"/>
        </a:p>
      </dgm:t>
    </dgm:pt>
    <dgm:pt modelId="{CA66F4F3-8096-4001-9669-B89933F3EA3A}" type="sibTrans" cxnId="{5187A745-6EEC-4CE5-827E-24B52AD9A25E}">
      <dgm:prSet/>
      <dgm:spPr/>
      <dgm:t>
        <a:bodyPr/>
        <a:lstStyle/>
        <a:p>
          <a:endParaRPr lang="en-US"/>
        </a:p>
      </dgm:t>
    </dgm:pt>
    <dgm:pt modelId="{96C3881E-2B4C-4432-B1CE-2A3BEE03ED9E}">
      <dgm:prSet phldrT="[Text]"/>
      <dgm:spPr/>
      <dgm:t>
        <a:bodyPr/>
        <a:lstStyle/>
        <a:p>
          <a:r>
            <a:rPr lang="en-US" dirty="0">
              <a:solidFill>
                <a:schemeClr val="accent1"/>
              </a:solidFill>
            </a:rPr>
            <a:t>Missing required vaccinations</a:t>
          </a:r>
        </a:p>
      </dgm:t>
    </dgm:pt>
    <dgm:pt modelId="{14176697-A201-49FC-8CCA-04CA1CCB4C02}" type="parTrans" cxnId="{1316E558-8024-4060-86D6-2A073BA96E23}">
      <dgm:prSet/>
      <dgm:spPr/>
      <dgm:t>
        <a:bodyPr/>
        <a:lstStyle/>
        <a:p>
          <a:endParaRPr lang="en-US"/>
        </a:p>
      </dgm:t>
    </dgm:pt>
    <dgm:pt modelId="{539277FC-726E-4C32-B6DF-73EEA0277D61}" type="sibTrans" cxnId="{1316E558-8024-4060-86D6-2A073BA96E23}">
      <dgm:prSet/>
      <dgm:spPr/>
      <dgm:t>
        <a:bodyPr/>
        <a:lstStyle/>
        <a:p>
          <a:endParaRPr lang="en-US"/>
        </a:p>
      </dgm:t>
    </dgm:pt>
    <dgm:pt modelId="{7BA19262-8CE2-4CA9-B447-CA67E528C838}">
      <dgm:prSet phldrT="[Text]"/>
      <dgm:spPr/>
      <dgm:t>
        <a:bodyPr/>
        <a:lstStyle/>
        <a:p>
          <a:r>
            <a:rPr lang="en-US" dirty="0"/>
            <a:t>Criminal Grounds</a:t>
          </a:r>
        </a:p>
      </dgm:t>
    </dgm:pt>
    <dgm:pt modelId="{0E0C03A8-5B57-4229-8191-ADB717A6B1B5}" type="parTrans" cxnId="{90936909-617C-434A-B58F-FF3ABC7D9FD9}">
      <dgm:prSet/>
      <dgm:spPr/>
      <dgm:t>
        <a:bodyPr/>
        <a:lstStyle/>
        <a:p>
          <a:endParaRPr lang="en-US"/>
        </a:p>
      </dgm:t>
    </dgm:pt>
    <dgm:pt modelId="{C9126971-7B50-48BC-9C33-7BE6889AD02D}" type="sibTrans" cxnId="{90936909-617C-434A-B58F-FF3ABC7D9FD9}">
      <dgm:prSet/>
      <dgm:spPr/>
      <dgm:t>
        <a:bodyPr/>
        <a:lstStyle/>
        <a:p>
          <a:endParaRPr lang="en-US"/>
        </a:p>
      </dgm:t>
    </dgm:pt>
    <dgm:pt modelId="{7C6F4A69-FFDA-418A-B993-9F8B820EE25F}">
      <dgm:prSet phldrT="[Text]"/>
      <dgm:spPr/>
      <dgm:t>
        <a:bodyPr/>
        <a:lstStyle/>
        <a:p>
          <a:r>
            <a:rPr lang="en-US" dirty="0">
              <a:solidFill>
                <a:schemeClr val="accent1"/>
              </a:solidFill>
            </a:rPr>
            <a:t>Controlled substances</a:t>
          </a:r>
        </a:p>
      </dgm:t>
    </dgm:pt>
    <dgm:pt modelId="{23F2E101-3E1C-472B-87DE-AEFC3D7E59F2}" type="parTrans" cxnId="{2192CE20-C737-4FF7-A532-B8A500605EF2}">
      <dgm:prSet/>
      <dgm:spPr/>
      <dgm:t>
        <a:bodyPr/>
        <a:lstStyle/>
        <a:p>
          <a:endParaRPr lang="en-US"/>
        </a:p>
      </dgm:t>
    </dgm:pt>
    <dgm:pt modelId="{C1188BC7-3B65-4E9A-804E-6550FDE00C07}" type="sibTrans" cxnId="{2192CE20-C737-4FF7-A532-B8A500605EF2}">
      <dgm:prSet/>
      <dgm:spPr/>
      <dgm:t>
        <a:bodyPr/>
        <a:lstStyle/>
        <a:p>
          <a:endParaRPr lang="en-US"/>
        </a:p>
      </dgm:t>
    </dgm:pt>
    <dgm:pt modelId="{3931CF4E-631E-419B-B633-2233EF9D9944}">
      <dgm:prSet phldrT="[Text]"/>
      <dgm:spPr/>
      <dgm:t>
        <a:bodyPr/>
        <a:lstStyle/>
        <a:p>
          <a:r>
            <a:rPr lang="en-US" b="1" dirty="0">
              <a:solidFill>
                <a:schemeClr val="tx2">
                  <a:lumMod val="75000"/>
                </a:schemeClr>
              </a:solidFill>
            </a:rPr>
            <a:t>Juvenile adjudications &amp; adjournments in contemplations of dismissal are not convictions</a:t>
          </a:r>
        </a:p>
      </dgm:t>
    </dgm:pt>
    <dgm:pt modelId="{EC394BE6-679C-46DF-86F9-DE2CD8586FDD}" type="parTrans" cxnId="{FB53078F-DF41-4FF7-8D90-9DC56ED5DF2C}">
      <dgm:prSet/>
      <dgm:spPr/>
      <dgm:t>
        <a:bodyPr/>
        <a:lstStyle/>
        <a:p>
          <a:endParaRPr lang="en-US"/>
        </a:p>
      </dgm:t>
    </dgm:pt>
    <dgm:pt modelId="{93792611-16F8-4B74-878E-9E750A6E2026}" type="sibTrans" cxnId="{FB53078F-DF41-4FF7-8D90-9DC56ED5DF2C}">
      <dgm:prSet/>
      <dgm:spPr/>
      <dgm:t>
        <a:bodyPr/>
        <a:lstStyle/>
        <a:p>
          <a:endParaRPr lang="en-US"/>
        </a:p>
      </dgm:t>
    </dgm:pt>
    <dgm:pt modelId="{D597BABD-187D-4B95-B063-87C24B44ECE6}">
      <dgm:prSet phldrT="[Text]"/>
      <dgm:spPr/>
      <dgm:t>
        <a:bodyPr/>
        <a:lstStyle/>
        <a:p>
          <a:r>
            <a:rPr lang="en-US" dirty="0">
              <a:solidFill>
                <a:schemeClr val="accent1"/>
              </a:solidFill>
            </a:rPr>
            <a:t>“Disorders” that pose a threat to public safety</a:t>
          </a:r>
        </a:p>
      </dgm:t>
    </dgm:pt>
    <dgm:pt modelId="{A1686AB2-473D-459B-A33F-D23C29496B2A}" type="parTrans" cxnId="{47410A88-D9F0-40C9-A9AD-4FC620E8C950}">
      <dgm:prSet/>
      <dgm:spPr/>
      <dgm:t>
        <a:bodyPr/>
        <a:lstStyle/>
        <a:p>
          <a:endParaRPr lang="en-US"/>
        </a:p>
      </dgm:t>
    </dgm:pt>
    <dgm:pt modelId="{B4F86BE4-47D1-44AD-911A-3EA1AC42AC19}" type="sibTrans" cxnId="{47410A88-D9F0-40C9-A9AD-4FC620E8C950}">
      <dgm:prSet/>
      <dgm:spPr/>
      <dgm:t>
        <a:bodyPr/>
        <a:lstStyle/>
        <a:p>
          <a:endParaRPr lang="en-US"/>
        </a:p>
      </dgm:t>
    </dgm:pt>
    <dgm:pt modelId="{2942CC12-D60E-4D6B-8126-6B55F29C4E48}">
      <dgm:prSet phldrT="[Text]"/>
      <dgm:spPr/>
      <dgm:t>
        <a:bodyPr/>
        <a:lstStyle/>
        <a:p>
          <a:r>
            <a:rPr lang="en-US" dirty="0">
              <a:solidFill>
                <a:schemeClr val="accent1"/>
              </a:solidFill>
            </a:rPr>
            <a:t>“Drug abusers”</a:t>
          </a:r>
        </a:p>
      </dgm:t>
    </dgm:pt>
    <dgm:pt modelId="{F158C61C-9624-4528-ADA6-08080A75C434}" type="parTrans" cxnId="{F79E056D-AF62-41C0-88AE-26D5A3B826FB}">
      <dgm:prSet/>
      <dgm:spPr/>
      <dgm:t>
        <a:bodyPr/>
        <a:lstStyle/>
        <a:p>
          <a:endParaRPr lang="en-US"/>
        </a:p>
      </dgm:t>
    </dgm:pt>
    <dgm:pt modelId="{3ECD310A-EDA3-4A6F-9CED-C95FFC59DCFC}" type="sibTrans" cxnId="{F79E056D-AF62-41C0-88AE-26D5A3B826FB}">
      <dgm:prSet/>
      <dgm:spPr/>
      <dgm:t>
        <a:bodyPr/>
        <a:lstStyle/>
        <a:p>
          <a:endParaRPr lang="en-US"/>
        </a:p>
      </dgm:t>
    </dgm:pt>
    <dgm:pt modelId="{88F91951-F4CB-4209-80D5-EFC498C77F5C}">
      <dgm:prSet phldrT="[Text]"/>
      <dgm:spPr/>
      <dgm:t>
        <a:bodyPr/>
        <a:lstStyle/>
        <a:p>
          <a:r>
            <a:rPr lang="en-US" b="1" dirty="0">
              <a:solidFill>
                <a:schemeClr val="tx2">
                  <a:lumMod val="75000"/>
                </a:schemeClr>
              </a:solidFill>
            </a:rPr>
            <a:t>Waivers available </a:t>
          </a:r>
        </a:p>
      </dgm:t>
    </dgm:pt>
    <dgm:pt modelId="{C0C6CA6C-AF5B-44D4-BFA3-1B19151B1276}" type="parTrans" cxnId="{5FF4C7E1-5EA3-4C7E-B620-6DDB137AB52C}">
      <dgm:prSet/>
      <dgm:spPr/>
      <dgm:t>
        <a:bodyPr/>
        <a:lstStyle/>
        <a:p>
          <a:endParaRPr lang="en-US"/>
        </a:p>
      </dgm:t>
    </dgm:pt>
    <dgm:pt modelId="{1502FBEC-2F0B-4864-87D6-F6F8E408DA92}" type="sibTrans" cxnId="{5FF4C7E1-5EA3-4C7E-B620-6DDB137AB52C}">
      <dgm:prSet/>
      <dgm:spPr/>
      <dgm:t>
        <a:bodyPr/>
        <a:lstStyle/>
        <a:p>
          <a:endParaRPr lang="en-US"/>
        </a:p>
      </dgm:t>
    </dgm:pt>
    <dgm:pt modelId="{D95172FB-3384-46B2-BADD-10F9EA8AEE6A}">
      <dgm:prSet phldrT="[Text]"/>
      <dgm:spPr/>
      <dgm:t>
        <a:bodyPr/>
        <a:lstStyle/>
        <a:p>
          <a:r>
            <a:rPr lang="en-US" dirty="0">
              <a:solidFill>
                <a:schemeClr val="accent1"/>
              </a:solidFill>
            </a:rPr>
            <a:t>Firearms offenses</a:t>
          </a:r>
        </a:p>
      </dgm:t>
    </dgm:pt>
    <dgm:pt modelId="{2749A82C-5559-466A-93A0-568ABD14BB01}" type="parTrans" cxnId="{7B828B24-1865-45C0-8C07-8A1D02B12159}">
      <dgm:prSet/>
      <dgm:spPr/>
      <dgm:t>
        <a:bodyPr/>
        <a:lstStyle/>
        <a:p>
          <a:endParaRPr lang="en-US"/>
        </a:p>
      </dgm:t>
    </dgm:pt>
    <dgm:pt modelId="{BAB5A530-9A0F-445C-810D-29C9CA598642}" type="sibTrans" cxnId="{7B828B24-1865-45C0-8C07-8A1D02B12159}">
      <dgm:prSet/>
      <dgm:spPr/>
      <dgm:t>
        <a:bodyPr/>
        <a:lstStyle/>
        <a:p>
          <a:endParaRPr lang="en-US"/>
        </a:p>
      </dgm:t>
    </dgm:pt>
    <dgm:pt modelId="{9DF8FDB0-1A38-47BB-A167-ADC19F0B7C56}">
      <dgm:prSet phldrT="[Text]"/>
      <dgm:spPr/>
      <dgm:t>
        <a:bodyPr/>
        <a:lstStyle/>
        <a:p>
          <a:r>
            <a:rPr lang="en-US" dirty="0">
              <a:solidFill>
                <a:schemeClr val="accent1"/>
              </a:solidFill>
            </a:rPr>
            <a:t>Waiver for possession of marijuana &lt; 30g</a:t>
          </a:r>
        </a:p>
      </dgm:t>
    </dgm:pt>
    <dgm:pt modelId="{0421E307-3978-46F5-9D80-26B2EF2A244D}" type="parTrans" cxnId="{623D2D2C-2C66-4B51-BAA2-047A16A8C4A0}">
      <dgm:prSet/>
      <dgm:spPr/>
      <dgm:t>
        <a:bodyPr/>
        <a:lstStyle/>
        <a:p>
          <a:endParaRPr lang="en-US"/>
        </a:p>
      </dgm:t>
    </dgm:pt>
    <dgm:pt modelId="{9C45AF1A-C555-4B4A-A0E7-D325FEACFA8C}" type="sibTrans" cxnId="{623D2D2C-2C66-4B51-BAA2-047A16A8C4A0}">
      <dgm:prSet/>
      <dgm:spPr/>
      <dgm:t>
        <a:bodyPr/>
        <a:lstStyle/>
        <a:p>
          <a:endParaRPr lang="en-US"/>
        </a:p>
      </dgm:t>
    </dgm:pt>
    <dgm:pt modelId="{382FC3F1-B9A5-4FF1-9789-C1BB03E2CC48}" type="pres">
      <dgm:prSet presAssocID="{267FF3D0-6482-4562-B21D-0EE13EFD2E60}" presName="Name0" presStyleCnt="0">
        <dgm:presLayoutVars>
          <dgm:dir/>
          <dgm:animLvl val="lvl"/>
          <dgm:resizeHandles val="exact"/>
        </dgm:presLayoutVars>
      </dgm:prSet>
      <dgm:spPr/>
      <dgm:t>
        <a:bodyPr/>
        <a:lstStyle/>
        <a:p>
          <a:endParaRPr lang="en-US"/>
        </a:p>
      </dgm:t>
    </dgm:pt>
    <dgm:pt modelId="{DF3DF0EF-A8CA-42BC-8F74-31CB3B86B305}" type="pres">
      <dgm:prSet presAssocID="{0C20162E-FBA6-4AC6-A4F8-C7258679DB85}" presName="composite" presStyleCnt="0"/>
      <dgm:spPr/>
    </dgm:pt>
    <dgm:pt modelId="{37462B06-DCE5-42D5-A0D9-065A72943321}" type="pres">
      <dgm:prSet presAssocID="{0C20162E-FBA6-4AC6-A4F8-C7258679DB85}" presName="parTx" presStyleLbl="alignNode1" presStyleIdx="0" presStyleCnt="2">
        <dgm:presLayoutVars>
          <dgm:chMax val="0"/>
          <dgm:chPref val="0"/>
          <dgm:bulletEnabled val="1"/>
        </dgm:presLayoutVars>
      </dgm:prSet>
      <dgm:spPr/>
      <dgm:t>
        <a:bodyPr/>
        <a:lstStyle/>
        <a:p>
          <a:endParaRPr lang="en-US"/>
        </a:p>
      </dgm:t>
    </dgm:pt>
    <dgm:pt modelId="{EB7632C8-527D-4F46-810B-F75623F2399C}" type="pres">
      <dgm:prSet presAssocID="{0C20162E-FBA6-4AC6-A4F8-C7258679DB85}" presName="desTx" presStyleLbl="alignAccFollowNode1" presStyleIdx="0" presStyleCnt="2">
        <dgm:presLayoutVars>
          <dgm:bulletEnabled val="1"/>
        </dgm:presLayoutVars>
      </dgm:prSet>
      <dgm:spPr/>
      <dgm:t>
        <a:bodyPr/>
        <a:lstStyle/>
        <a:p>
          <a:endParaRPr lang="en-US"/>
        </a:p>
      </dgm:t>
    </dgm:pt>
    <dgm:pt modelId="{6B03792F-E647-4049-B766-351853D201C2}" type="pres">
      <dgm:prSet presAssocID="{BCC69CD0-D8D8-4B1A-B203-714254972246}" presName="space" presStyleCnt="0"/>
      <dgm:spPr/>
    </dgm:pt>
    <dgm:pt modelId="{9F70809B-CECF-4E2F-BB94-ADAA985031C9}" type="pres">
      <dgm:prSet presAssocID="{7BA19262-8CE2-4CA9-B447-CA67E528C838}" presName="composite" presStyleCnt="0"/>
      <dgm:spPr/>
    </dgm:pt>
    <dgm:pt modelId="{BC3B49A6-D6F4-4419-8C18-CB504C80B32E}" type="pres">
      <dgm:prSet presAssocID="{7BA19262-8CE2-4CA9-B447-CA67E528C838}" presName="parTx" presStyleLbl="alignNode1" presStyleIdx="1" presStyleCnt="2">
        <dgm:presLayoutVars>
          <dgm:chMax val="0"/>
          <dgm:chPref val="0"/>
          <dgm:bulletEnabled val="1"/>
        </dgm:presLayoutVars>
      </dgm:prSet>
      <dgm:spPr/>
      <dgm:t>
        <a:bodyPr/>
        <a:lstStyle/>
        <a:p>
          <a:endParaRPr lang="en-US"/>
        </a:p>
      </dgm:t>
    </dgm:pt>
    <dgm:pt modelId="{DBBC4E51-AF43-4D65-B1CF-E9E6F713E515}" type="pres">
      <dgm:prSet presAssocID="{7BA19262-8CE2-4CA9-B447-CA67E528C838}" presName="desTx" presStyleLbl="alignAccFollowNode1" presStyleIdx="1" presStyleCnt="2">
        <dgm:presLayoutVars>
          <dgm:bulletEnabled val="1"/>
        </dgm:presLayoutVars>
      </dgm:prSet>
      <dgm:spPr/>
      <dgm:t>
        <a:bodyPr/>
        <a:lstStyle/>
        <a:p>
          <a:endParaRPr lang="en-US"/>
        </a:p>
      </dgm:t>
    </dgm:pt>
  </dgm:ptLst>
  <dgm:cxnLst>
    <dgm:cxn modelId="{1316E558-8024-4060-86D6-2A073BA96E23}" srcId="{0C20162E-FBA6-4AC6-A4F8-C7258679DB85}" destId="{96C3881E-2B4C-4432-B1CE-2A3BEE03ED9E}" srcOrd="1" destOrd="0" parTransId="{14176697-A201-49FC-8CCA-04CA1CCB4C02}" sibTransId="{539277FC-726E-4C32-B6DF-73EEA0277D61}"/>
    <dgm:cxn modelId="{2C08C201-F860-4F2F-9539-68C59F46CD30}" type="presOf" srcId="{296FAFEA-C17C-4192-802F-5532C700E7BE}" destId="{EB7632C8-527D-4F46-810B-F75623F2399C}" srcOrd="0" destOrd="0" presId="urn:microsoft.com/office/officeart/2005/8/layout/hList1"/>
    <dgm:cxn modelId="{19AD850A-1B17-44D8-BEBC-694403E614E2}" type="presOf" srcId="{2942CC12-D60E-4D6B-8126-6B55F29C4E48}" destId="{EB7632C8-527D-4F46-810B-F75623F2399C}" srcOrd="0" destOrd="3" presId="urn:microsoft.com/office/officeart/2005/8/layout/hList1"/>
    <dgm:cxn modelId="{5187A745-6EEC-4CE5-827E-24B52AD9A25E}" srcId="{0C20162E-FBA6-4AC6-A4F8-C7258679DB85}" destId="{296FAFEA-C17C-4192-802F-5532C700E7BE}" srcOrd="0" destOrd="0" parTransId="{C6E23E70-E5A6-4FEC-9450-FC83AE5EFD09}" sibTransId="{CA66F4F3-8096-4001-9669-B89933F3EA3A}"/>
    <dgm:cxn modelId="{F84A2161-D006-4767-8384-4C359CB8DBF3}" type="presOf" srcId="{9DF8FDB0-1A38-47BB-A167-ADC19F0B7C56}" destId="{DBBC4E51-AF43-4D65-B1CF-E9E6F713E515}" srcOrd="0" destOrd="1" presId="urn:microsoft.com/office/officeart/2005/8/layout/hList1"/>
    <dgm:cxn modelId="{41D91D1A-A591-475E-B083-3FDD9537FFFE}" type="presOf" srcId="{3931CF4E-631E-419B-B633-2233EF9D9944}" destId="{DBBC4E51-AF43-4D65-B1CF-E9E6F713E515}" srcOrd="0" destOrd="3" presId="urn:microsoft.com/office/officeart/2005/8/layout/hList1"/>
    <dgm:cxn modelId="{8A885ACB-A844-4BB8-898E-8A9FF34AF675}" type="presOf" srcId="{267FF3D0-6482-4562-B21D-0EE13EFD2E60}" destId="{382FC3F1-B9A5-4FF1-9789-C1BB03E2CC48}" srcOrd="0" destOrd="0" presId="urn:microsoft.com/office/officeart/2005/8/layout/hList1"/>
    <dgm:cxn modelId="{F79E056D-AF62-41C0-88AE-26D5A3B826FB}" srcId="{0C20162E-FBA6-4AC6-A4F8-C7258679DB85}" destId="{2942CC12-D60E-4D6B-8126-6B55F29C4E48}" srcOrd="3" destOrd="0" parTransId="{F158C61C-9624-4528-ADA6-08080A75C434}" sibTransId="{3ECD310A-EDA3-4A6F-9CED-C95FFC59DCFC}"/>
    <dgm:cxn modelId="{329C8E91-A39A-443A-AB57-EC20F05B0B9E}" type="presOf" srcId="{7C6F4A69-FFDA-418A-B993-9F8B820EE25F}" destId="{DBBC4E51-AF43-4D65-B1CF-E9E6F713E515}" srcOrd="0" destOrd="0" presId="urn:microsoft.com/office/officeart/2005/8/layout/hList1"/>
    <dgm:cxn modelId="{90936909-617C-434A-B58F-FF3ABC7D9FD9}" srcId="{267FF3D0-6482-4562-B21D-0EE13EFD2E60}" destId="{7BA19262-8CE2-4CA9-B447-CA67E528C838}" srcOrd="1" destOrd="0" parTransId="{0E0C03A8-5B57-4229-8191-ADB717A6B1B5}" sibTransId="{C9126971-7B50-48BC-9C33-7BE6889AD02D}"/>
    <dgm:cxn modelId="{C40A7D0A-DBA3-48F2-B89B-A52135CA5080}" srcId="{267FF3D0-6482-4562-B21D-0EE13EFD2E60}" destId="{0C20162E-FBA6-4AC6-A4F8-C7258679DB85}" srcOrd="0" destOrd="0" parTransId="{86CC3B10-A58D-449A-B979-5955ED7728B2}" sibTransId="{BCC69CD0-D8D8-4B1A-B203-714254972246}"/>
    <dgm:cxn modelId="{01E9CED3-2FE2-4025-ABC5-3BAEEAFF589B}" type="presOf" srcId="{D95172FB-3384-46B2-BADD-10F9EA8AEE6A}" destId="{DBBC4E51-AF43-4D65-B1CF-E9E6F713E515}" srcOrd="0" destOrd="2" presId="urn:microsoft.com/office/officeart/2005/8/layout/hList1"/>
    <dgm:cxn modelId="{623D2D2C-2C66-4B51-BAA2-047A16A8C4A0}" srcId="{7C6F4A69-FFDA-418A-B993-9F8B820EE25F}" destId="{9DF8FDB0-1A38-47BB-A167-ADC19F0B7C56}" srcOrd="0" destOrd="0" parTransId="{0421E307-3978-46F5-9D80-26B2EF2A244D}" sibTransId="{9C45AF1A-C555-4B4A-A0E7-D325FEACFA8C}"/>
    <dgm:cxn modelId="{7559AD0E-F532-4D3A-A8A7-186D8E58E955}" type="presOf" srcId="{0C20162E-FBA6-4AC6-A4F8-C7258679DB85}" destId="{37462B06-DCE5-42D5-A0D9-065A72943321}" srcOrd="0" destOrd="0" presId="urn:microsoft.com/office/officeart/2005/8/layout/hList1"/>
    <dgm:cxn modelId="{47410A88-D9F0-40C9-A9AD-4FC620E8C950}" srcId="{0C20162E-FBA6-4AC6-A4F8-C7258679DB85}" destId="{D597BABD-187D-4B95-B063-87C24B44ECE6}" srcOrd="2" destOrd="0" parTransId="{A1686AB2-473D-459B-A33F-D23C29496B2A}" sibTransId="{B4F86BE4-47D1-44AD-911A-3EA1AC42AC19}"/>
    <dgm:cxn modelId="{5FF4C7E1-5EA3-4C7E-B620-6DDB137AB52C}" srcId="{0C20162E-FBA6-4AC6-A4F8-C7258679DB85}" destId="{88F91951-F4CB-4209-80D5-EFC498C77F5C}" srcOrd="4" destOrd="0" parTransId="{C0C6CA6C-AF5B-44D4-BFA3-1B19151B1276}" sibTransId="{1502FBEC-2F0B-4864-87D6-F6F8E408DA92}"/>
    <dgm:cxn modelId="{31359EEE-B209-4596-9B64-C5888D0945DB}" type="presOf" srcId="{7BA19262-8CE2-4CA9-B447-CA67E528C838}" destId="{BC3B49A6-D6F4-4419-8C18-CB504C80B32E}" srcOrd="0" destOrd="0" presId="urn:microsoft.com/office/officeart/2005/8/layout/hList1"/>
    <dgm:cxn modelId="{51F1EC53-C2B2-4819-B814-55C3151F1BF7}" type="presOf" srcId="{96C3881E-2B4C-4432-B1CE-2A3BEE03ED9E}" destId="{EB7632C8-527D-4F46-810B-F75623F2399C}" srcOrd="0" destOrd="1" presId="urn:microsoft.com/office/officeart/2005/8/layout/hList1"/>
    <dgm:cxn modelId="{D67044F7-6A6B-496E-BBD2-1819C5B85889}" type="presOf" srcId="{88F91951-F4CB-4209-80D5-EFC498C77F5C}" destId="{EB7632C8-527D-4F46-810B-F75623F2399C}" srcOrd="0" destOrd="4" presId="urn:microsoft.com/office/officeart/2005/8/layout/hList1"/>
    <dgm:cxn modelId="{347F5C54-2113-4965-BB7F-BFD2657F5076}" type="presOf" srcId="{D597BABD-187D-4B95-B063-87C24B44ECE6}" destId="{EB7632C8-527D-4F46-810B-F75623F2399C}" srcOrd="0" destOrd="2" presId="urn:microsoft.com/office/officeart/2005/8/layout/hList1"/>
    <dgm:cxn modelId="{2192CE20-C737-4FF7-A532-B8A500605EF2}" srcId="{7BA19262-8CE2-4CA9-B447-CA67E528C838}" destId="{7C6F4A69-FFDA-418A-B993-9F8B820EE25F}" srcOrd="0" destOrd="0" parTransId="{23F2E101-3E1C-472B-87DE-AEFC3D7E59F2}" sibTransId="{C1188BC7-3B65-4E9A-804E-6550FDE00C07}"/>
    <dgm:cxn modelId="{7B828B24-1865-45C0-8C07-8A1D02B12159}" srcId="{7BA19262-8CE2-4CA9-B447-CA67E528C838}" destId="{D95172FB-3384-46B2-BADD-10F9EA8AEE6A}" srcOrd="1" destOrd="0" parTransId="{2749A82C-5559-466A-93A0-568ABD14BB01}" sibTransId="{BAB5A530-9A0F-445C-810D-29C9CA598642}"/>
    <dgm:cxn modelId="{FB53078F-DF41-4FF7-8D90-9DC56ED5DF2C}" srcId="{7BA19262-8CE2-4CA9-B447-CA67E528C838}" destId="{3931CF4E-631E-419B-B633-2233EF9D9944}" srcOrd="2" destOrd="0" parTransId="{EC394BE6-679C-46DF-86F9-DE2CD8586FDD}" sibTransId="{93792611-16F8-4B74-878E-9E750A6E2026}"/>
    <dgm:cxn modelId="{D725600A-94B2-48F1-87A0-C06F502E193B}" type="presParOf" srcId="{382FC3F1-B9A5-4FF1-9789-C1BB03E2CC48}" destId="{DF3DF0EF-A8CA-42BC-8F74-31CB3B86B305}" srcOrd="0" destOrd="0" presId="urn:microsoft.com/office/officeart/2005/8/layout/hList1"/>
    <dgm:cxn modelId="{AA81515C-E30C-496A-857A-1919B8C5AE0C}" type="presParOf" srcId="{DF3DF0EF-A8CA-42BC-8F74-31CB3B86B305}" destId="{37462B06-DCE5-42D5-A0D9-065A72943321}" srcOrd="0" destOrd="0" presId="urn:microsoft.com/office/officeart/2005/8/layout/hList1"/>
    <dgm:cxn modelId="{A21102B0-B16B-4629-8D0E-59695D08506D}" type="presParOf" srcId="{DF3DF0EF-A8CA-42BC-8F74-31CB3B86B305}" destId="{EB7632C8-527D-4F46-810B-F75623F2399C}" srcOrd="1" destOrd="0" presId="urn:microsoft.com/office/officeart/2005/8/layout/hList1"/>
    <dgm:cxn modelId="{3496BFE4-CA2E-45ED-8D26-717C8BC6F0B1}" type="presParOf" srcId="{382FC3F1-B9A5-4FF1-9789-C1BB03E2CC48}" destId="{6B03792F-E647-4049-B766-351853D201C2}" srcOrd="1" destOrd="0" presId="urn:microsoft.com/office/officeart/2005/8/layout/hList1"/>
    <dgm:cxn modelId="{F6C4E9AA-B7BA-4CC8-8563-D02F06F9AC57}" type="presParOf" srcId="{382FC3F1-B9A5-4FF1-9789-C1BB03E2CC48}" destId="{9F70809B-CECF-4E2F-BB94-ADAA985031C9}" srcOrd="2" destOrd="0" presId="urn:microsoft.com/office/officeart/2005/8/layout/hList1"/>
    <dgm:cxn modelId="{4262C9EF-43DB-4532-A99E-760856358464}" type="presParOf" srcId="{9F70809B-CECF-4E2F-BB94-ADAA985031C9}" destId="{BC3B49A6-D6F4-4419-8C18-CB504C80B32E}" srcOrd="0" destOrd="0" presId="urn:microsoft.com/office/officeart/2005/8/layout/hList1"/>
    <dgm:cxn modelId="{74F7191B-B150-45A7-83F9-5100AA608773}" type="presParOf" srcId="{9F70809B-CECF-4E2F-BB94-ADAA985031C9}" destId="{DBBC4E51-AF43-4D65-B1CF-E9E6F713E51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127E37B-979A-4C52-9D5C-937D14B4CAE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6F3C76B-9FAD-4651-AD3F-F5128A7B3CD1}">
      <dgm:prSet phldrT="[Text]"/>
      <dgm:spPr/>
      <dgm:t>
        <a:bodyPr/>
        <a:lstStyle/>
        <a:p>
          <a:r>
            <a:rPr lang="en-US" dirty="0"/>
            <a:t>Inconsistencies in prior contact</a:t>
          </a:r>
        </a:p>
      </dgm:t>
    </dgm:pt>
    <dgm:pt modelId="{64E3E5D8-9E1A-48B9-AC7C-349E357C7AC0}" type="parTrans" cxnId="{9D5180BD-9014-4BC3-BEEE-B78F21812588}">
      <dgm:prSet/>
      <dgm:spPr/>
      <dgm:t>
        <a:bodyPr/>
        <a:lstStyle/>
        <a:p>
          <a:endParaRPr lang="en-US"/>
        </a:p>
      </dgm:t>
    </dgm:pt>
    <dgm:pt modelId="{431E168E-4B3E-4DE5-845F-500D8923D775}" type="sibTrans" cxnId="{9D5180BD-9014-4BC3-BEEE-B78F21812588}">
      <dgm:prSet/>
      <dgm:spPr/>
      <dgm:t>
        <a:bodyPr/>
        <a:lstStyle/>
        <a:p>
          <a:endParaRPr lang="en-US"/>
        </a:p>
      </dgm:t>
    </dgm:pt>
    <dgm:pt modelId="{5E44047D-7771-47CC-BF8C-985DAE3A76EA}">
      <dgm:prSet phldrT="[Text]"/>
      <dgm:spPr/>
      <dgm:t>
        <a:bodyPr/>
        <a:lstStyle/>
        <a:p>
          <a:r>
            <a:rPr lang="en-US" dirty="0">
              <a:solidFill>
                <a:schemeClr val="accent1"/>
              </a:solidFill>
            </a:rPr>
            <a:t>Statements at border, consular interviews, prior applications</a:t>
          </a:r>
        </a:p>
      </dgm:t>
    </dgm:pt>
    <dgm:pt modelId="{C85AA4C6-EF88-4647-930D-57048847E9A9}" type="parTrans" cxnId="{90937E29-C45E-46F8-A693-F5852AC6A9EB}">
      <dgm:prSet/>
      <dgm:spPr/>
      <dgm:t>
        <a:bodyPr/>
        <a:lstStyle/>
        <a:p>
          <a:endParaRPr lang="en-US"/>
        </a:p>
      </dgm:t>
    </dgm:pt>
    <dgm:pt modelId="{82E93F38-1F0E-42DC-A286-FBB855F43C2C}" type="sibTrans" cxnId="{90937E29-C45E-46F8-A693-F5852AC6A9EB}">
      <dgm:prSet/>
      <dgm:spPr/>
      <dgm:t>
        <a:bodyPr/>
        <a:lstStyle/>
        <a:p>
          <a:endParaRPr lang="en-US"/>
        </a:p>
      </dgm:t>
    </dgm:pt>
    <dgm:pt modelId="{5ACBB555-A505-4D02-8F6F-7FB60353E890}">
      <dgm:prSet phldrT="[Text]"/>
      <dgm:spPr/>
      <dgm:t>
        <a:bodyPr/>
        <a:lstStyle/>
        <a:p>
          <a:r>
            <a:rPr lang="en-US" b="1" dirty="0">
              <a:solidFill>
                <a:schemeClr val="tx2"/>
              </a:solidFill>
            </a:rPr>
            <a:t>Tip: Submit FOIA for previous interactions</a:t>
          </a:r>
        </a:p>
      </dgm:t>
    </dgm:pt>
    <dgm:pt modelId="{C0C335A6-C204-4995-83EB-BC5FF1D0C21D}" type="parTrans" cxnId="{A4DFF63C-D719-4EAE-A451-842C329E7BF3}">
      <dgm:prSet/>
      <dgm:spPr/>
      <dgm:t>
        <a:bodyPr/>
        <a:lstStyle/>
        <a:p>
          <a:endParaRPr lang="en-US"/>
        </a:p>
      </dgm:t>
    </dgm:pt>
    <dgm:pt modelId="{54CF6649-0259-41BD-BF3A-F28E55E406F6}" type="sibTrans" cxnId="{A4DFF63C-D719-4EAE-A451-842C329E7BF3}">
      <dgm:prSet/>
      <dgm:spPr/>
      <dgm:t>
        <a:bodyPr/>
        <a:lstStyle/>
        <a:p>
          <a:endParaRPr lang="en-US"/>
        </a:p>
      </dgm:t>
    </dgm:pt>
    <dgm:pt modelId="{18553C3D-DE22-45E4-98B7-5BE2B29E5483}">
      <dgm:prSet phldrT="[Text]"/>
      <dgm:spPr/>
      <dgm:t>
        <a:bodyPr/>
        <a:lstStyle/>
        <a:p>
          <a:r>
            <a:rPr lang="en-US" dirty="0"/>
            <a:t>Sufficiency of SIJS Order </a:t>
          </a:r>
        </a:p>
      </dgm:t>
    </dgm:pt>
    <dgm:pt modelId="{998DC38E-0988-4ECF-8402-33FDA43C7FB0}" type="parTrans" cxnId="{989C59E6-2FD2-4023-8113-C78F2EE26D77}">
      <dgm:prSet/>
      <dgm:spPr/>
      <dgm:t>
        <a:bodyPr/>
        <a:lstStyle/>
        <a:p>
          <a:endParaRPr lang="en-US"/>
        </a:p>
      </dgm:t>
    </dgm:pt>
    <dgm:pt modelId="{0422B7B5-DF37-4693-8849-AF0754E16BE5}" type="sibTrans" cxnId="{989C59E6-2FD2-4023-8113-C78F2EE26D77}">
      <dgm:prSet/>
      <dgm:spPr/>
      <dgm:t>
        <a:bodyPr/>
        <a:lstStyle/>
        <a:p>
          <a:endParaRPr lang="en-US"/>
        </a:p>
      </dgm:t>
    </dgm:pt>
    <dgm:pt modelId="{C426972B-0C0B-4865-986E-CC2D60C0F0C7}">
      <dgm:prSet phldrT="[Text]"/>
      <dgm:spPr/>
      <dgm:t>
        <a:bodyPr/>
        <a:lstStyle/>
        <a:p>
          <a:r>
            <a:rPr lang="en-US" dirty="0">
              <a:solidFill>
                <a:schemeClr val="accent1"/>
              </a:solidFill>
            </a:rPr>
            <a:t>RFEs/NOIDs for proof of state law basis in SIJS Orders</a:t>
          </a:r>
        </a:p>
      </dgm:t>
    </dgm:pt>
    <dgm:pt modelId="{2C8BBC52-E395-4CBC-B34E-A988AE3ED5B7}" type="parTrans" cxnId="{0660968D-3B78-4165-A2D0-294D78CB412B}">
      <dgm:prSet/>
      <dgm:spPr/>
      <dgm:t>
        <a:bodyPr/>
        <a:lstStyle/>
        <a:p>
          <a:endParaRPr lang="en-US"/>
        </a:p>
      </dgm:t>
    </dgm:pt>
    <dgm:pt modelId="{675AD757-FB1F-4387-BDA1-F983750789B9}" type="sibTrans" cxnId="{0660968D-3B78-4165-A2D0-294D78CB412B}">
      <dgm:prSet/>
      <dgm:spPr/>
      <dgm:t>
        <a:bodyPr/>
        <a:lstStyle/>
        <a:p>
          <a:endParaRPr lang="en-US"/>
        </a:p>
      </dgm:t>
    </dgm:pt>
    <dgm:pt modelId="{49F28BFF-D423-4C95-A163-21F917873CE1}">
      <dgm:prSet phldrT="[Text]"/>
      <dgm:spPr/>
      <dgm:t>
        <a:bodyPr/>
        <a:lstStyle/>
        <a:p>
          <a:r>
            <a:rPr lang="en-US" dirty="0">
              <a:solidFill>
                <a:schemeClr val="accent1"/>
              </a:solidFill>
            </a:rPr>
            <a:t>Family Court rules protect privacy of records</a:t>
          </a:r>
        </a:p>
      </dgm:t>
    </dgm:pt>
    <dgm:pt modelId="{47ACEDCC-D134-4475-BB77-9FD5D70E1C18}" type="parTrans" cxnId="{09CC83DD-7C20-40E9-ADB2-2FC8E876B7BF}">
      <dgm:prSet/>
      <dgm:spPr/>
      <dgm:t>
        <a:bodyPr/>
        <a:lstStyle/>
        <a:p>
          <a:endParaRPr lang="en-US"/>
        </a:p>
      </dgm:t>
    </dgm:pt>
    <dgm:pt modelId="{3AC67133-0AF3-4C9C-973F-367B57D32A2F}" type="sibTrans" cxnId="{09CC83DD-7C20-40E9-ADB2-2FC8E876B7BF}">
      <dgm:prSet/>
      <dgm:spPr/>
      <dgm:t>
        <a:bodyPr/>
        <a:lstStyle/>
        <a:p>
          <a:endParaRPr lang="en-US"/>
        </a:p>
      </dgm:t>
    </dgm:pt>
    <dgm:pt modelId="{F803C105-46B7-4EAE-A5BA-0D1EA111EABE}">
      <dgm:prSet phldrT="[Text]"/>
      <dgm:spPr/>
      <dgm:t>
        <a:bodyPr/>
        <a:lstStyle/>
        <a:p>
          <a:r>
            <a:rPr lang="en-US" dirty="0" smtClean="0"/>
            <a:t>Pushback on “primary purpose”</a:t>
          </a:r>
          <a:endParaRPr lang="en-US" dirty="0"/>
        </a:p>
      </dgm:t>
    </dgm:pt>
    <dgm:pt modelId="{FEF2C2D1-06FA-401E-AD33-E50BD179E431}" type="parTrans" cxnId="{B5790DD5-F211-4CD2-988A-E145376AA3FA}">
      <dgm:prSet/>
      <dgm:spPr/>
      <dgm:t>
        <a:bodyPr/>
        <a:lstStyle/>
        <a:p>
          <a:endParaRPr lang="en-US"/>
        </a:p>
      </dgm:t>
    </dgm:pt>
    <dgm:pt modelId="{AA7EFF9D-7A49-45E5-B61A-2EEBB1BFB7EC}" type="sibTrans" cxnId="{B5790DD5-F211-4CD2-988A-E145376AA3FA}">
      <dgm:prSet/>
      <dgm:spPr/>
      <dgm:t>
        <a:bodyPr/>
        <a:lstStyle/>
        <a:p>
          <a:endParaRPr lang="en-US"/>
        </a:p>
      </dgm:t>
    </dgm:pt>
    <dgm:pt modelId="{D75486DA-8CAD-4856-ACFA-280CF8A68F59}">
      <dgm:prSet phldrT="[Text]"/>
      <dgm:spPr/>
      <dgm:t>
        <a:bodyPr/>
        <a:lstStyle/>
        <a:p>
          <a:r>
            <a:rPr lang="en-US" dirty="0" smtClean="0">
              <a:solidFill>
                <a:schemeClr val="accent1"/>
              </a:solidFill>
            </a:rPr>
            <a:t>RFEs/NOIDS angled at primary purpose for family court proceeding</a:t>
          </a:r>
          <a:endParaRPr lang="en-US" dirty="0">
            <a:solidFill>
              <a:schemeClr val="accent1"/>
            </a:solidFill>
          </a:endParaRPr>
        </a:p>
      </dgm:t>
    </dgm:pt>
    <dgm:pt modelId="{24C099FE-D63F-4160-9383-875442ACAD67}" type="parTrans" cxnId="{69C0381F-5517-4C96-8320-B8CEF41668B2}">
      <dgm:prSet/>
      <dgm:spPr/>
      <dgm:t>
        <a:bodyPr/>
        <a:lstStyle/>
        <a:p>
          <a:endParaRPr lang="en-US"/>
        </a:p>
      </dgm:t>
    </dgm:pt>
    <dgm:pt modelId="{47F0A461-7D27-4289-BA21-6B97091C96C3}" type="sibTrans" cxnId="{69C0381F-5517-4C96-8320-B8CEF41668B2}">
      <dgm:prSet/>
      <dgm:spPr/>
      <dgm:t>
        <a:bodyPr/>
        <a:lstStyle/>
        <a:p>
          <a:endParaRPr lang="en-US"/>
        </a:p>
      </dgm:t>
    </dgm:pt>
    <dgm:pt modelId="{A45C5343-496D-44E3-B29A-04DD4078F544}">
      <dgm:prSet phldrT="[Text]"/>
      <dgm:spPr/>
      <dgm:t>
        <a:bodyPr/>
        <a:lstStyle/>
        <a:p>
          <a:r>
            <a:rPr lang="en-US" dirty="0" smtClean="0">
              <a:solidFill>
                <a:schemeClr val="accent1"/>
              </a:solidFill>
            </a:rPr>
            <a:t>Not a viable line of inquiry for USCIS, seek guidance for RFE response</a:t>
          </a:r>
          <a:endParaRPr lang="en-US" dirty="0">
            <a:solidFill>
              <a:schemeClr val="accent1"/>
            </a:solidFill>
          </a:endParaRPr>
        </a:p>
      </dgm:t>
    </dgm:pt>
    <dgm:pt modelId="{75CE55E6-935F-44A1-9DFC-5EFBFAF473EA}" type="parTrans" cxnId="{287D14F7-A16C-4059-AC40-CA990EBF3D1D}">
      <dgm:prSet/>
      <dgm:spPr/>
      <dgm:t>
        <a:bodyPr/>
        <a:lstStyle/>
        <a:p>
          <a:endParaRPr lang="en-US"/>
        </a:p>
      </dgm:t>
    </dgm:pt>
    <dgm:pt modelId="{E431D893-AD1B-4C49-BD4D-157667E25C62}" type="sibTrans" cxnId="{287D14F7-A16C-4059-AC40-CA990EBF3D1D}">
      <dgm:prSet/>
      <dgm:spPr/>
      <dgm:t>
        <a:bodyPr/>
        <a:lstStyle/>
        <a:p>
          <a:endParaRPr lang="en-US"/>
        </a:p>
      </dgm:t>
    </dgm:pt>
    <dgm:pt modelId="{EA4E7DAC-2573-4D4E-BF92-730341344488}" type="pres">
      <dgm:prSet presAssocID="{9127E37B-979A-4C52-9D5C-937D14B4CAE8}" presName="Name0" presStyleCnt="0">
        <dgm:presLayoutVars>
          <dgm:dir/>
          <dgm:animLvl val="lvl"/>
          <dgm:resizeHandles val="exact"/>
        </dgm:presLayoutVars>
      </dgm:prSet>
      <dgm:spPr/>
      <dgm:t>
        <a:bodyPr/>
        <a:lstStyle/>
        <a:p>
          <a:endParaRPr lang="en-US"/>
        </a:p>
      </dgm:t>
    </dgm:pt>
    <dgm:pt modelId="{D96AE240-023A-4444-AAC9-251B8C7826F4}" type="pres">
      <dgm:prSet presAssocID="{D6F3C76B-9FAD-4651-AD3F-F5128A7B3CD1}" presName="composite" presStyleCnt="0"/>
      <dgm:spPr/>
    </dgm:pt>
    <dgm:pt modelId="{924A77C9-B43F-4641-9D5A-E4D50448AC6F}" type="pres">
      <dgm:prSet presAssocID="{D6F3C76B-9FAD-4651-AD3F-F5128A7B3CD1}" presName="parTx" presStyleLbl="alignNode1" presStyleIdx="0" presStyleCnt="3">
        <dgm:presLayoutVars>
          <dgm:chMax val="0"/>
          <dgm:chPref val="0"/>
          <dgm:bulletEnabled val="1"/>
        </dgm:presLayoutVars>
      </dgm:prSet>
      <dgm:spPr/>
      <dgm:t>
        <a:bodyPr/>
        <a:lstStyle/>
        <a:p>
          <a:endParaRPr lang="en-US"/>
        </a:p>
      </dgm:t>
    </dgm:pt>
    <dgm:pt modelId="{C8589F08-00A2-46BD-A728-33FB71A38194}" type="pres">
      <dgm:prSet presAssocID="{D6F3C76B-9FAD-4651-AD3F-F5128A7B3CD1}" presName="desTx" presStyleLbl="alignAccFollowNode1" presStyleIdx="0" presStyleCnt="3">
        <dgm:presLayoutVars>
          <dgm:bulletEnabled val="1"/>
        </dgm:presLayoutVars>
      </dgm:prSet>
      <dgm:spPr/>
      <dgm:t>
        <a:bodyPr/>
        <a:lstStyle/>
        <a:p>
          <a:endParaRPr lang="en-US"/>
        </a:p>
      </dgm:t>
    </dgm:pt>
    <dgm:pt modelId="{283FAB0C-C2B9-4084-8166-25E768B4D0C5}" type="pres">
      <dgm:prSet presAssocID="{431E168E-4B3E-4DE5-845F-500D8923D775}" presName="space" presStyleCnt="0"/>
      <dgm:spPr/>
    </dgm:pt>
    <dgm:pt modelId="{FFD8BBDF-A63F-45E3-B6CB-53CE94EAA37D}" type="pres">
      <dgm:prSet presAssocID="{18553C3D-DE22-45E4-98B7-5BE2B29E5483}" presName="composite" presStyleCnt="0"/>
      <dgm:spPr/>
    </dgm:pt>
    <dgm:pt modelId="{8B3A1D82-6B7D-4B92-955D-73C0959F7139}" type="pres">
      <dgm:prSet presAssocID="{18553C3D-DE22-45E4-98B7-5BE2B29E5483}" presName="parTx" presStyleLbl="alignNode1" presStyleIdx="1" presStyleCnt="3">
        <dgm:presLayoutVars>
          <dgm:chMax val="0"/>
          <dgm:chPref val="0"/>
          <dgm:bulletEnabled val="1"/>
        </dgm:presLayoutVars>
      </dgm:prSet>
      <dgm:spPr/>
      <dgm:t>
        <a:bodyPr/>
        <a:lstStyle/>
        <a:p>
          <a:endParaRPr lang="en-US"/>
        </a:p>
      </dgm:t>
    </dgm:pt>
    <dgm:pt modelId="{EEDAEDFE-D3D2-4BB1-8550-8C319F579CF0}" type="pres">
      <dgm:prSet presAssocID="{18553C3D-DE22-45E4-98B7-5BE2B29E5483}" presName="desTx" presStyleLbl="alignAccFollowNode1" presStyleIdx="1" presStyleCnt="3">
        <dgm:presLayoutVars>
          <dgm:bulletEnabled val="1"/>
        </dgm:presLayoutVars>
      </dgm:prSet>
      <dgm:spPr/>
      <dgm:t>
        <a:bodyPr/>
        <a:lstStyle/>
        <a:p>
          <a:endParaRPr lang="en-US"/>
        </a:p>
      </dgm:t>
    </dgm:pt>
    <dgm:pt modelId="{C25C4504-F1B7-4E9F-AE83-57C8DF31C306}" type="pres">
      <dgm:prSet presAssocID="{0422B7B5-DF37-4693-8849-AF0754E16BE5}" presName="space" presStyleCnt="0"/>
      <dgm:spPr/>
    </dgm:pt>
    <dgm:pt modelId="{43F89A45-EAED-4D7E-AE22-38F145E3DB2E}" type="pres">
      <dgm:prSet presAssocID="{F803C105-46B7-4EAE-A5BA-0D1EA111EABE}" presName="composite" presStyleCnt="0"/>
      <dgm:spPr/>
    </dgm:pt>
    <dgm:pt modelId="{FB0EAEE1-8BA8-4610-8A0C-9310638CFC56}" type="pres">
      <dgm:prSet presAssocID="{F803C105-46B7-4EAE-A5BA-0D1EA111EABE}" presName="parTx" presStyleLbl="alignNode1" presStyleIdx="2" presStyleCnt="3">
        <dgm:presLayoutVars>
          <dgm:chMax val="0"/>
          <dgm:chPref val="0"/>
          <dgm:bulletEnabled val="1"/>
        </dgm:presLayoutVars>
      </dgm:prSet>
      <dgm:spPr/>
      <dgm:t>
        <a:bodyPr/>
        <a:lstStyle/>
        <a:p>
          <a:endParaRPr lang="en-US"/>
        </a:p>
      </dgm:t>
    </dgm:pt>
    <dgm:pt modelId="{14E59830-5DBB-4BBA-85F3-9A33455B9C8D}" type="pres">
      <dgm:prSet presAssocID="{F803C105-46B7-4EAE-A5BA-0D1EA111EABE}" presName="desTx" presStyleLbl="alignAccFollowNode1" presStyleIdx="2" presStyleCnt="3">
        <dgm:presLayoutVars>
          <dgm:bulletEnabled val="1"/>
        </dgm:presLayoutVars>
      </dgm:prSet>
      <dgm:spPr/>
      <dgm:t>
        <a:bodyPr/>
        <a:lstStyle/>
        <a:p>
          <a:endParaRPr lang="en-US"/>
        </a:p>
      </dgm:t>
    </dgm:pt>
  </dgm:ptLst>
  <dgm:cxnLst>
    <dgm:cxn modelId="{287D14F7-A16C-4059-AC40-CA990EBF3D1D}" srcId="{F803C105-46B7-4EAE-A5BA-0D1EA111EABE}" destId="{A45C5343-496D-44E3-B29A-04DD4078F544}" srcOrd="1" destOrd="0" parTransId="{75CE55E6-935F-44A1-9DFC-5EFBFAF473EA}" sibTransId="{E431D893-AD1B-4C49-BD4D-157667E25C62}"/>
    <dgm:cxn modelId="{7694D153-EB7B-440F-A534-81B13F1392B0}" type="presOf" srcId="{5ACBB555-A505-4D02-8F6F-7FB60353E890}" destId="{C8589F08-00A2-46BD-A728-33FB71A38194}" srcOrd="0" destOrd="1" presId="urn:microsoft.com/office/officeart/2005/8/layout/hList1"/>
    <dgm:cxn modelId="{0660968D-3B78-4165-A2D0-294D78CB412B}" srcId="{18553C3D-DE22-45E4-98B7-5BE2B29E5483}" destId="{C426972B-0C0B-4865-986E-CC2D60C0F0C7}" srcOrd="0" destOrd="0" parTransId="{2C8BBC52-E395-4CBC-B34E-A988AE3ED5B7}" sibTransId="{675AD757-FB1F-4387-BDA1-F983750789B9}"/>
    <dgm:cxn modelId="{A4DFF63C-D719-4EAE-A451-842C329E7BF3}" srcId="{D6F3C76B-9FAD-4651-AD3F-F5128A7B3CD1}" destId="{5ACBB555-A505-4D02-8F6F-7FB60353E890}" srcOrd="1" destOrd="0" parTransId="{C0C335A6-C204-4995-83EB-BC5FF1D0C21D}" sibTransId="{54CF6649-0259-41BD-BF3A-F28E55E406F6}"/>
    <dgm:cxn modelId="{179341CF-51B2-4CDA-8538-ED17AB3FE637}" type="presOf" srcId="{D6F3C76B-9FAD-4651-AD3F-F5128A7B3CD1}" destId="{924A77C9-B43F-4641-9D5A-E4D50448AC6F}" srcOrd="0" destOrd="0" presId="urn:microsoft.com/office/officeart/2005/8/layout/hList1"/>
    <dgm:cxn modelId="{09CC83DD-7C20-40E9-ADB2-2FC8E876B7BF}" srcId="{18553C3D-DE22-45E4-98B7-5BE2B29E5483}" destId="{49F28BFF-D423-4C95-A163-21F917873CE1}" srcOrd="1" destOrd="0" parTransId="{47ACEDCC-D134-4475-BB77-9FD5D70E1C18}" sibTransId="{3AC67133-0AF3-4C9C-973F-367B57D32A2F}"/>
    <dgm:cxn modelId="{69C0381F-5517-4C96-8320-B8CEF41668B2}" srcId="{F803C105-46B7-4EAE-A5BA-0D1EA111EABE}" destId="{D75486DA-8CAD-4856-ACFA-280CF8A68F59}" srcOrd="0" destOrd="0" parTransId="{24C099FE-D63F-4160-9383-875442ACAD67}" sibTransId="{47F0A461-7D27-4289-BA21-6B97091C96C3}"/>
    <dgm:cxn modelId="{989C59E6-2FD2-4023-8113-C78F2EE26D77}" srcId="{9127E37B-979A-4C52-9D5C-937D14B4CAE8}" destId="{18553C3D-DE22-45E4-98B7-5BE2B29E5483}" srcOrd="1" destOrd="0" parTransId="{998DC38E-0988-4ECF-8402-33FDA43C7FB0}" sibTransId="{0422B7B5-DF37-4693-8849-AF0754E16BE5}"/>
    <dgm:cxn modelId="{32554507-CFB3-4F89-ACBF-A7E08CFD2B4A}" type="presOf" srcId="{C426972B-0C0B-4865-986E-CC2D60C0F0C7}" destId="{EEDAEDFE-D3D2-4BB1-8550-8C319F579CF0}" srcOrd="0" destOrd="0" presId="urn:microsoft.com/office/officeart/2005/8/layout/hList1"/>
    <dgm:cxn modelId="{7B175C45-4CCB-4AAC-8A10-6BE9C9A0A718}" type="presOf" srcId="{18553C3D-DE22-45E4-98B7-5BE2B29E5483}" destId="{8B3A1D82-6B7D-4B92-955D-73C0959F7139}" srcOrd="0" destOrd="0" presId="urn:microsoft.com/office/officeart/2005/8/layout/hList1"/>
    <dgm:cxn modelId="{6FEDA702-58D5-4838-A9A5-31B7ED64E72D}" type="presOf" srcId="{9127E37B-979A-4C52-9D5C-937D14B4CAE8}" destId="{EA4E7DAC-2573-4D4E-BF92-730341344488}" srcOrd="0" destOrd="0" presId="urn:microsoft.com/office/officeart/2005/8/layout/hList1"/>
    <dgm:cxn modelId="{6C43E910-A21C-4D6D-A2AD-5EAD3F948665}" type="presOf" srcId="{A45C5343-496D-44E3-B29A-04DD4078F544}" destId="{14E59830-5DBB-4BBA-85F3-9A33455B9C8D}" srcOrd="0" destOrd="1" presId="urn:microsoft.com/office/officeart/2005/8/layout/hList1"/>
    <dgm:cxn modelId="{9D5180BD-9014-4BC3-BEEE-B78F21812588}" srcId="{9127E37B-979A-4C52-9D5C-937D14B4CAE8}" destId="{D6F3C76B-9FAD-4651-AD3F-F5128A7B3CD1}" srcOrd="0" destOrd="0" parTransId="{64E3E5D8-9E1A-48B9-AC7C-349E357C7AC0}" sibTransId="{431E168E-4B3E-4DE5-845F-500D8923D775}"/>
    <dgm:cxn modelId="{2BB209C8-E8AF-4BB3-A9FF-480F14586541}" type="presOf" srcId="{49F28BFF-D423-4C95-A163-21F917873CE1}" destId="{EEDAEDFE-D3D2-4BB1-8550-8C319F579CF0}" srcOrd="0" destOrd="1" presId="urn:microsoft.com/office/officeart/2005/8/layout/hList1"/>
    <dgm:cxn modelId="{79EC408F-46D7-4F2E-85DF-6DA2285495D3}" type="presOf" srcId="{F803C105-46B7-4EAE-A5BA-0D1EA111EABE}" destId="{FB0EAEE1-8BA8-4610-8A0C-9310638CFC56}" srcOrd="0" destOrd="0" presId="urn:microsoft.com/office/officeart/2005/8/layout/hList1"/>
    <dgm:cxn modelId="{3BC99E95-3F32-47E9-865E-0E4605AC8F71}" type="presOf" srcId="{D75486DA-8CAD-4856-ACFA-280CF8A68F59}" destId="{14E59830-5DBB-4BBA-85F3-9A33455B9C8D}" srcOrd="0" destOrd="0" presId="urn:microsoft.com/office/officeart/2005/8/layout/hList1"/>
    <dgm:cxn modelId="{13BECA30-CEAB-41A9-B954-5090F81461A9}" type="presOf" srcId="{5E44047D-7771-47CC-BF8C-985DAE3A76EA}" destId="{C8589F08-00A2-46BD-A728-33FB71A38194}" srcOrd="0" destOrd="0" presId="urn:microsoft.com/office/officeart/2005/8/layout/hList1"/>
    <dgm:cxn modelId="{B5790DD5-F211-4CD2-988A-E145376AA3FA}" srcId="{9127E37B-979A-4C52-9D5C-937D14B4CAE8}" destId="{F803C105-46B7-4EAE-A5BA-0D1EA111EABE}" srcOrd="2" destOrd="0" parTransId="{FEF2C2D1-06FA-401E-AD33-E50BD179E431}" sibTransId="{AA7EFF9D-7A49-45E5-B61A-2EEBB1BFB7EC}"/>
    <dgm:cxn modelId="{90937E29-C45E-46F8-A693-F5852AC6A9EB}" srcId="{D6F3C76B-9FAD-4651-AD3F-F5128A7B3CD1}" destId="{5E44047D-7771-47CC-BF8C-985DAE3A76EA}" srcOrd="0" destOrd="0" parTransId="{C85AA4C6-EF88-4647-930D-57048847E9A9}" sibTransId="{82E93F38-1F0E-42DC-A286-FBB855F43C2C}"/>
    <dgm:cxn modelId="{C60EF936-BEA5-47B7-AE11-6B2534B8B550}" type="presParOf" srcId="{EA4E7DAC-2573-4D4E-BF92-730341344488}" destId="{D96AE240-023A-4444-AAC9-251B8C7826F4}" srcOrd="0" destOrd="0" presId="urn:microsoft.com/office/officeart/2005/8/layout/hList1"/>
    <dgm:cxn modelId="{D86497DE-B302-4C64-8F5D-FC244F15423A}" type="presParOf" srcId="{D96AE240-023A-4444-AAC9-251B8C7826F4}" destId="{924A77C9-B43F-4641-9D5A-E4D50448AC6F}" srcOrd="0" destOrd="0" presId="urn:microsoft.com/office/officeart/2005/8/layout/hList1"/>
    <dgm:cxn modelId="{9387B288-3998-427F-9B9E-D3B1534E900E}" type="presParOf" srcId="{D96AE240-023A-4444-AAC9-251B8C7826F4}" destId="{C8589F08-00A2-46BD-A728-33FB71A38194}" srcOrd="1" destOrd="0" presId="urn:microsoft.com/office/officeart/2005/8/layout/hList1"/>
    <dgm:cxn modelId="{194D1EA5-EE20-4652-A42A-EFCE0E41E8E4}" type="presParOf" srcId="{EA4E7DAC-2573-4D4E-BF92-730341344488}" destId="{283FAB0C-C2B9-4084-8166-25E768B4D0C5}" srcOrd="1" destOrd="0" presId="urn:microsoft.com/office/officeart/2005/8/layout/hList1"/>
    <dgm:cxn modelId="{9D298C55-2444-431E-AF0D-6988EAB897A6}" type="presParOf" srcId="{EA4E7DAC-2573-4D4E-BF92-730341344488}" destId="{FFD8BBDF-A63F-45E3-B6CB-53CE94EAA37D}" srcOrd="2" destOrd="0" presId="urn:microsoft.com/office/officeart/2005/8/layout/hList1"/>
    <dgm:cxn modelId="{1C02253B-5638-4D77-9C77-93978E71B247}" type="presParOf" srcId="{FFD8BBDF-A63F-45E3-B6CB-53CE94EAA37D}" destId="{8B3A1D82-6B7D-4B92-955D-73C0959F7139}" srcOrd="0" destOrd="0" presId="urn:microsoft.com/office/officeart/2005/8/layout/hList1"/>
    <dgm:cxn modelId="{59919897-5B25-4C28-8515-9A4A4505E2B2}" type="presParOf" srcId="{FFD8BBDF-A63F-45E3-B6CB-53CE94EAA37D}" destId="{EEDAEDFE-D3D2-4BB1-8550-8C319F579CF0}" srcOrd="1" destOrd="0" presId="urn:microsoft.com/office/officeart/2005/8/layout/hList1"/>
    <dgm:cxn modelId="{250A2A6A-5DAC-4743-8079-D7B481A5D26B}" type="presParOf" srcId="{EA4E7DAC-2573-4D4E-BF92-730341344488}" destId="{C25C4504-F1B7-4E9F-AE83-57C8DF31C306}" srcOrd="3" destOrd="0" presId="urn:microsoft.com/office/officeart/2005/8/layout/hList1"/>
    <dgm:cxn modelId="{B1C81029-8FCE-434B-BBA9-C27C0853DDC3}" type="presParOf" srcId="{EA4E7DAC-2573-4D4E-BF92-730341344488}" destId="{43F89A45-EAED-4D7E-AE22-38F145E3DB2E}" srcOrd="4" destOrd="0" presId="urn:microsoft.com/office/officeart/2005/8/layout/hList1"/>
    <dgm:cxn modelId="{2A04AC05-E9EF-413E-A899-4A69C5210B70}" type="presParOf" srcId="{43F89A45-EAED-4D7E-AE22-38F145E3DB2E}" destId="{FB0EAEE1-8BA8-4610-8A0C-9310638CFC56}" srcOrd="0" destOrd="0" presId="urn:microsoft.com/office/officeart/2005/8/layout/hList1"/>
    <dgm:cxn modelId="{19CC0781-1D0D-4783-BF29-2B032FC5EB95}" type="presParOf" srcId="{43F89A45-EAED-4D7E-AE22-38F145E3DB2E}" destId="{14E59830-5DBB-4BBA-85F3-9A33455B9C8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6CD6BE-3F81-4FD5-AABE-40B3CB0BCBD7}" type="doc">
      <dgm:prSet loTypeId="urn:microsoft.com/office/officeart/2005/8/layout/process3" loCatId="process" qsTypeId="urn:microsoft.com/office/officeart/2005/8/quickstyle/simple1" qsCatId="simple" csTypeId="urn:microsoft.com/office/officeart/2005/8/colors/accent0_3" csCatId="mainScheme" phldr="1"/>
      <dgm:spPr/>
      <dgm:t>
        <a:bodyPr/>
        <a:lstStyle/>
        <a:p>
          <a:endParaRPr lang="en-US"/>
        </a:p>
      </dgm:t>
    </dgm:pt>
    <dgm:pt modelId="{31BCDA5F-027F-4C51-834D-E25479C5E60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r>
            <a:rPr lang="en-US" sz="2000" dirty="0"/>
            <a:t>Family Court</a:t>
          </a:r>
        </a:p>
      </dgm:t>
    </dgm:pt>
    <dgm:pt modelId="{D8A04402-B01D-4E74-A16E-023EBC33C695}" type="parTrans" cxnId="{7713DFCC-E7B2-49CF-BBFA-8E32D3A1AC4D}">
      <dgm:prSet/>
      <dgm:spPr/>
      <dgm:t>
        <a:bodyPr/>
        <a:lstStyle/>
        <a:p>
          <a:endParaRPr lang="en-US"/>
        </a:p>
      </dgm:t>
    </dgm:pt>
    <dgm:pt modelId="{FCA54203-1116-4E66-BCC6-FEB09B442E97}" type="sibTrans" cxnId="{7713DFCC-E7B2-49CF-BBFA-8E32D3A1AC4D}">
      <dgm:prSet/>
      <dgm:spPr/>
      <dgm:t>
        <a:bodyPr/>
        <a:lstStyle/>
        <a:p>
          <a:endParaRPr lang="en-US"/>
        </a:p>
      </dgm:t>
    </dgm:pt>
    <dgm:pt modelId="{6DAB9D0C-AF94-4169-8E03-D268615654A1}">
      <dgm:prSet phldrT="[Text]" custT="1"/>
      <dgm:spPr/>
      <dgm:t>
        <a:bodyPr/>
        <a:lstStyle/>
        <a:p>
          <a:r>
            <a:rPr lang="en-US" sz="1800" dirty="0"/>
            <a:t>Family Court makes factual findings &amp; issues a “SIJS Predicate Order</a:t>
          </a:r>
          <a:r>
            <a:rPr lang="en-US" sz="1600" dirty="0"/>
            <a:t>”</a:t>
          </a:r>
        </a:p>
      </dgm:t>
    </dgm:pt>
    <dgm:pt modelId="{ACC5F6A0-67E9-48DD-B21A-0936E0E349A1}" type="parTrans" cxnId="{F9DE6C0C-F77D-44E1-A42D-99DF99040C01}">
      <dgm:prSet/>
      <dgm:spPr/>
      <dgm:t>
        <a:bodyPr/>
        <a:lstStyle/>
        <a:p>
          <a:endParaRPr lang="en-US"/>
        </a:p>
      </dgm:t>
    </dgm:pt>
    <dgm:pt modelId="{18D9CBAE-5D8C-409D-A63C-BAC08FE8BF4F}" type="sibTrans" cxnId="{F9DE6C0C-F77D-44E1-A42D-99DF99040C01}">
      <dgm:prSet/>
      <dgm:spPr/>
      <dgm:t>
        <a:bodyPr/>
        <a:lstStyle/>
        <a:p>
          <a:endParaRPr lang="en-US"/>
        </a:p>
      </dgm:t>
    </dgm:pt>
    <dgm:pt modelId="{2E2E3DB5-85EC-4585-9AED-55F92D8F96AF}">
      <dgm:prSet phldrT="[Text]" custT="1"/>
      <dgm:spPr>
        <a:solidFill>
          <a:srgbClr val="FFC000"/>
        </a:solidFill>
      </dgm:spPr>
      <dgm:t>
        <a:bodyPr/>
        <a:lstStyle/>
        <a:p>
          <a:pPr algn="ctr"/>
          <a:r>
            <a:rPr lang="en-US" sz="2000" dirty="0"/>
            <a:t>SIJS Petition</a:t>
          </a:r>
        </a:p>
      </dgm:t>
    </dgm:pt>
    <dgm:pt modelId="{01075FAD-F613-4D98-B7B3-EDC058DC1722}" type="parTrans" cxnId="{3CD3EBDB-418A-4EA7-ADEC-EC15F62082C7}">
      <dgm:prSet/>
      <dgm:spPr/>
      <dgm:t>
        <a:bodyPr/>
        <a:lstStyle/>
        <a:p>
          <a:endParaRPr lang="en-US"/>
        </a:p>
      </dgm:t>
    </dgm:pt>
    <dgm:pt modelId="{3844B975-2EA8-4FD3-9E51-2A73B49B2478}" type="sibTrans" cxnId="{3CD3EBDB-418A-4EA7-ADEC-EC15F62082C7}">
      <dgm:prSet/>
      <dgm:spPr/>
      <dgm:t>
        <a:bodyPr/>
        <a:lstStyle/>
        <a:p>
          <a:endParaRPr lang="en-US"/>
        </a:p>
      </dgm:t>
    </dgm:pt>
    <dgm:pt modelId="{A602395C-9FD3-4504-9FA5-254C86A45574}">
      <dgm:prSet phldrT="[Text]" custT="1"/>
      <dgm:spPr/>
      <dgm:t>
        <a:bodyPr/>
        <a:lstStyle/>
        <a:p>
          <a:r>
            <a:rPr lang="en-US" sz="1800" dirty="0"/>
            <a:t>SIJS Predicate Order allows a child to petition USCIS for SIJS</a:t>
          </a:r>
        </a:p>
      </dgm:t>
    </dgm:pt>
    <dgm:pt modelId="{0597A866-5F4D-4332-A46E-86BA9FE671FB}" type="parTrans" cxnId="{46BFB320-07D1-4144-89D7-5436EDAE3279}">
      <dgm:prSet/>
      <dgm:spPr/>
      <dgm:t>
        <a:bodyPr/>
        <a:lstStyle/>
        <a:p>
          <a:endParaRPr lang="en-US"/>
        </a:p>
      </dgm:t>
    </dgm:pt>
    <dgm:pt modelId="{E2279835-1617-4A06-8DEB-BAE372F45CF3}" type="sibTrans" cxnId="{46BFB320-07D1-4144-89D7-5436EDAE3279}">
      <dgm:prSet/>
      <dgm:spPr/>
      <dgm:t>
        <a:bodyPr/>
        <a:lstStyle/>
        <a:p>
          <a:endParaRPr lang="en-US"/>
        </a:p>
      </dgm:t>
    </dgm:pt>
    <dgm:pt modelId="{EC554828-3956-459C-B86E-CA038B6C9594}">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en-US" sz="2000" dirty="0"/>
            <a:t>Green Card</a:t>
          </a:r>
        </a:p>
      </dgm:t>
    </dgm:pt>
    <dgm:pt modelId="{D9C8A2CF-F74A-4252-9CA7-FEDC65BC2B9E}" type="parTrans" cxnId="{D657CBF8-0479-4980-97E4-DE4B20DB994C}">
      <dgm:prSet/>
      <dgm:spPr/>
      <dgm:t>
        <a:bodyPr/>
        <a:lstStyle/>
        <a:p>
          <a:endParaRPr lang="en-US"/>
        </a:p>
      </dgm:t>
    </dgm:pt>
    <dgm:pt modelId="{3B16DA8A-CB53-4FD0-9F8E-BB4B640F3491}" type="sibTrans" cxnId="{D657CBF8-0479-4980-97E4-DE4B20DB994C}">
      <dgm:prSet/>
      <dgm:spPr/>
      <dgm:t>
        <a:bodyPr/>
        <a:lstStyle/>
        <a:p>
          <a:endParaRPr lang="en-US"/>
        </a:p>
      </dgm:t>
    </dgm:pt>
    <dgm:pt modelId="{ABD7D3B0-6B0A-4B60-8B99-16C72FA35AA0}">
      <dgm:prSet phldrT="[Text]" custT="1"/>
      <dgm:spPr/>
      <dgm:t>
        <a:bodyPr/>
        <a:lstStyle/>
        <a:p>
          <a:r>
            <a:rPr lang="en-US" sz="1800" dirty="0"/>
            <a:t>SIJS petitioners can seek permanent residence</a:t>
          </a:r>
        </a:p>
      </dgm:t>
    </dgm:pt>
    <dgm:pt modelId="{C37C7140-2498-4434-9830-8C81419BDC74}" type="parTrans" cxnId="{E9793B71-F204-4D7E-B7C1-C580C0E98999}">
      <dgm:prSet/>
      <dgm:spPr/>
      <dgm:t>
        <a:bodyPr/>
        <a:lstStyle/>
        <a:p>
          <a:endParaRPr lang="en-US"/>
        </a:p>
      </dgm:t>
    </dgm:pt>
    <dgm:pt modelId="{FADA2A82-4A56-4BB9-9F7D-D300DB754D61}" type="sibTrans" cxnId="{E9793B71-F204-4D7E-B7C1-C580C0E98999}">
      <dgm:prSet/>
      <dgm:spPr/>
      <dgm:t>
        <a:bodyPr/>
        <a:lstStyle/>
        <a:p>
          <a:endParaRPr lang="en-US"/>
        </a:p>
      </dgm:t>
    </dgm:pt>
    <dgm:pt modelId="{C39B2431-98F5-479B-8312-D41AC1EDC96E}" type="pres">
      <dgm:prSet presAssocID="{3F6CD6BE-3F81-4FD5-AABE-40B3CB0BCBD7}" presName="linearFlow" presStyleCnt="0">
        <dgm:presLayoutVars>
          <dgm:dir/>
          <dgm:animLvl val="lvl"/>
          <dgm:resizeHandles val="exact"/>
        </dgm:presLayoutVars>
      </dgm:prSet>
      <dgm:spPr/>
      <dgm:t>
        <a:bodyPr/>
        <a:lstStyle/>
        <a:p>
          <a:endParaRPr lang="en-US"/>
        </a:p>
      </dgm:t>
    </dgm:pt>
    <dgm:pt modelId="{1CFDFD94-B72B-4970-9316-5363E4EABE45}" type="pres">
      <dgm:prSet presAssocID="{31BCDA5F-027F-4C51-834D-E25479C5E606}" presName="composite" presStyleCnt="0"/>
      <dgm:spPr/>
    </dgm:pt>
    <dgm:pt modelId="{98E9FEDA-F5A8-4741-932C-0D35624D52F1}" type="pres">
      <dgm:prSet presAssocID="{31BCDA5F-027F-4C51-834D-E25479C5E606}" presName="parTx" presStyleLbl="node1" presStyleIdx="0" presStyleCnt="3">
        <dgm:presLayoutVars>
          <dgm:chMax val="0"/>
          <dgm:chPref val="0"/>
          <dgm:bulletEnabled val="1"/>
        </dgm:presLayoutVars>
      </dgm:prSet>
      <dgm:spPr/>
      <dgm:t>
        <a:bodyPr/>
        <a:lstStyle/>
        <a:p>
          <a:endParaRPr lang="en-US"/>
        </a:p>
      </dgm:t>
    </dgm:pt>
    <dgm:pt modelId="{FB9BA726-D19D-4CC5-8C88-AEFAB40E69D2}" type="pres">
      <dgm:prSet presAssocID="{31BCDA5F-027F-4C51-834D-E25479C5E606}" presName="parSh" presStyleLbl="node1" presStyleIdx="0" presStyleCnt="3" custScaleY="96175"/>
      <dgm:spPr/>
      <dgm:t>
        <a:bodyPr/>
        <a:lstStyle/>
        <a:p>
          <a:endParaRPr lang="en-US"/>
        </a:p>
      </dgm:t>
    </dgm:pt>
    <dgm:pt modelId="{0F6361D4-EE10-469E-863C-C6B281FB678B}" type="pres">
      <dgm:prSet presAssocID="{31BCDA5F-027F-4C51-834D-E25479C5E606}" presName="desTx" presStyleLbl="fgAcc1" presStyleIdx="0" presStyleCnt="3" custScaleY="42429" custLinFactNeighborX="-18786" custLinFactNeighborY="-7260">
        <dgm:presLayoutVars>
          <dgm:bulletEnabled val="1"/>
        </dgm:presLayoutVars>
      </dgm:prSet>
      <dgm:spPr/>
      <dgm:t>
        <a:bodyPr/>
        <a:lstStyle/>
        <a:p>
          <a:endParaRPr lang="en-US"/>
        </a:p>
      </dgm:t>
    </dgm:pt>
    <dgm:pt modelId="{05850E39-40BD-43DA-AC46-56DAE54411A5}" type="pres">
      <dgm:prSet presAssocID="{FCA54203-1116-4E66-BCC6-FEB09B442E97}" presName="sibTrans" presStyleLbl="sibTrans2D1" presStyleIdx="0" presStyleCnt="2" custAng="21544198" custLinFactNeighborX="-87" custLinFactNeighborY="14329"/>
      <dgm:spPr/>
      <dgm:t>
        <a:bodyPr/>
        <a:lstStyle/>
        <a:p>
          <a:endParaRPr lang="en-US"/>
        </a:p>
      </dgm:t>
    </dgm:pt>
    <dgm:pt modelId="{6E6BB6B6-AA99-4BB4-ACC6-92B8F60D0DCE}" type="pres">
      <dgm:prSet presAssocID="{FCA54203-1116-4E66-BCC6-FEB09B442E97}" presName="connTx" presStyleLbl="sibTrans2D1" presStyleIdx="0" presStyleCnt="2"/>
      <dgm:spPr/>
      <dgm:t>
        <a:bodyPr/>
        <a:lstStyle/>
        <a:p>
          <a:endParaRPr lang="en-US"/>
        </a:p>
      </dgm:t>
    </dgm:pt>
    <dgm:pt modelId="{0CFC0AA6-A556-4153-95ED-FF4DA49AC681}" type="pres">
      <dgm:prSet presAssocID="{2E2E3DB5-85EC-4585-9AED-55F92D8F96AF}" presName="composite" presStyleCnt="0"/>
      <dgm:spPr/>
    </dgm:pt>
    <dgm:pt modelId="{975EC152-38AD-442C-9684-03981B684355}" type="pres">
      <dgm:prSet presAssocID="{2E2E3DB5-85EC-4585-9AED-55F92D8F96AF}" presName="parTx" presStyleLbl="node1" presStyleIdx="0" presStyleCnt="3">
        <dgm:presLayoutVars>
          <dgm:chMax val="0"/>
          <dgm:chPref val="0"/>
          <dgm:bulletEnabled val="1"/>
        </dgm:presLayoutVars>
      </dgm:prSet>
      <dgm:spPr/>
      <dgm:t>
        <a:bodyPr/>
        <a:lstStyle/>
        <a:p>
          <a:endParaRPr lang="en-US"/>
        </a:p>
      </dgm:t>
    </dgm:pt>
    <dgm:pt modelId="{DAD45C71-1561-4DF9-82C2-5B6D3471A300}" type="pres">
      <dgm:prSet presAssocID="{2E2E3DB5-85EC-4585-9AED-55F92D8F96AF}" presName="parSh" presStyleLbl="node1" presStyleIdx="1" presStyleCnt="3" custScaleY="68554" custLinFactNeighborX="1927" custLinFactNeighborY="-12072"/>
      <dgm:spPr/>
      <dgm:t>
        <a:bodyPr/>
        <a:lstStyle/>
        <a:p>
          <a:endParaRPr lang="en-US"/>
        </a:p>
      </dgm:t>
    </dgm:pt>
    <dgm:pt modelId="{F82C95A9-B974-4544-8970-C4C8ADC44B40}" type="pres">
      <dgm:prSet presAssocID="{2E2E3DB5-85EC-4585-9AED-55F92D8F96AF}" presName="desTx" presStyleLbl="fgAcc1" presStyleIdx="1" presStyleCnt="3" custScaleX="126926" custScaleY="26943" custLinFactNeighborX="-15172" custLinFactNeighborY="-11902">
        <dgm:presLayoutVars>
          <dgm:bulletEnabled val="1"/>
        </dgm:presLayoutVars>
      </dgm:prSet>
      <dgm:spPr/>
      <dgm:t>
        <a:bodyPr/>
        <a:lstStyle/>
        <a:p>
          <a:endParaRPr lang="en-US"/>
        </a:p>
      </dgm:t>
    </dgm:pt>
    <dgm:pt modelId="{4A73A779-A0BE-450A-AA7D-251B94996404}" type="pres">
      <dgm:prSet presAssocID="{3844B975-2EA8-4FD3-9E51-2A73B49B2478}" presName="sibTrans" presStyleLbl="sibTrans2D1" presStyleIdx="1" presStyleCnt="2" custAng="21572525" custScaleX="80984" custLinFactNeighborX="-9213" custLinFactNeighborY="6292"/>
      <dgm:spPr/>
      <dgm:t>
        <a:bodyPr/>
        <a:lstStyle/>
        <a:p>
          <a:endParaRPr lang="en-US"/>
        </a:p>
      </dgm:t>
    </dgm:pt>
    <dgm:pt modelId="{3250D0C5-4BFA-4C54-A9F5-3060DF2E3634}" type="pres">
      <dgm:prSet presAssocID="{3844B975-2EA8-4FD3-9E51-2A73B49B2478}" presName="connTx" presStyleLbl="sibTrans2D1" presStyleIdx="1" presStyleCnt="2"/>
      <dgm:spPr/>
      <dgm:t>
        <a:bodyPr/>
        <a:lstStyle/>
        <a:p>
          <a:endParaRPr lang="en-US"/>
        </a:p>
      </dgm:t>
    </dgm:pt>
    <dgm:pt modelId="{D42CC1D5-89E4-4E65-B655-5A683577BA12}" type="pres">
      <dgm:prSet presAssocID="{EC554828-3956-459C-B86E-CA038B6C9594}" presName="composite" presStyleCnt="0"/>
      <dgm:spPr/>
    </dgm:pt>
    <dgm:pt modelId="{7985DCDC-2E51-4239-AA97-17169AF21A37}" type="pres">
      <dgm:prSet presAssocID="{EC554828-3956-459C-B86E-CA038B6C9594}" presName="parTx" presStyleLbl="node1" presStyleIdx="1" presStyleCnt="3">
        <dgm:presLayoutVars>
          <dgm:chMax val="0"/>
          <dgm:chPref val="0"/>
          <dgm:bulletEnabled val="1"/>
        </dgm:presLayoutVars>
      </dgm:prSet>
      <dgm:spPr/>
      <dgm:t>
        <a:bodyPr/>
        <a:lstStyle/>
        <a:p>
          <a:endParaRPr lang="en-US"/>
        </a:p>
      </dgm:t>
    </dgm:pt>
    <dgm:pt modelId="{BB8EBF68-4C57-4722-A9D0-0861847D5E02}" type="pres">
      <dgm:prSet presAssocID="{EC554828-3956-459C-B86E-CA038B6C9594}" presName="parSh" presStyleLbl="node1" presStyleIdx="2" presStyleCnt="3"/>
      <dgm:spPr/>
      <dgm:t>
        <a:bodyPr/>
        <a:lstStyle/>
        <a:p>
          <a:endParaRPr lang="en-US"/>
        </a:p>
      </dgm:t>
    </dgm:pt>
    <dgm:pt modelId="{D0FA7F32-16C5-45D2-8B19-BF3424FF98D1}" type="pres">
      <dgm:prSet presAssocID="{EC554828-3956-459C-B86E-CA038B6C9594}" presName="desTx" presStyleLbl="fgAcc1" presStyleIdx="2" presStyleCnt="3" custScaleY="29846" custLinFactNeighborX="-21917" custLinFactNeighborY="-14822">
        <dgm:presLayoutVars>
          <dgm:bulletEnabled val="1"/>
        </dgm:presLayoutVars>
      </dgm:prSet>
      <dgm:spPr/>
      <dgm:t>
        <a:bodyPr/>
        <a:lstStyle/>
        <a:p>
          <a:endParaRPr lang="en-US"/>
        </a:p>
      </dgm:t>
    </dgm:pt>
  </dgm:ptLst>
  <dgm:cxnLst>
    <dgm:cxn modelId="{7713DFCC-E7B2-49CF-BBFA-8E32D3A1AC4D}" srcId="{3F6CD6BE-3F81-4FD5-AABE-40B3CB0BCBD7}" destId="{31BCDA5F-027F-4C51-834D-E25479C5E606}" srcOrd="0" destOrd="0" parTransId="{D8A04402-B01D-4E74-A16E-023EBC33C695}" sibTransId="{FCA54203-1116-4E66-BCC6-FEB09B442E97}"/>
    <dgm:cxn modelId="{648DA790-C07D-4D1C-BA03-F8ABB475B180}" type="presOf" srcId="{31BCDA5F-027F-4C51-834D-E25479C5E606}" destId="{FB9BA726-D19D-4CC5-8C88-AEFAB40E69D2}" srcOrd="1" destOrd="0" presId="urn:microsoft.com/office/officeart/2005/8/layout/process3"/>
    <dgm:cxn modelId="{09EF0EE0-477C-46C0-8B63-149AFEFA16B1}" type="presOf" srcId="{31BCDA5F-027F-4C51-834D-E25479C5E606}" destId="{98E9FEDA-F5A8-4741-932C-0D35624D52F1}" srcOrd="0" destOrd="0" presId="urn:microsoft.com/office/officeart/2005/8/layout/process3"/>
    <dgm:cxn modelId="{46BFB320-07D1-4144-89D7-5436EDAE3279}" srcId="{2E2E3DB5-85EC-4585-9AED-55F92D8F96AF}" destId="{A602395C-9FD3-4504-9FA5-254C86A45574}" srcOrd="0" destOrd="0" parTransId="{0597A866-5F4D-4332-A46E-86BA9FE671FB}" sibTransId="{E2279835-1617-4A06-8DEB-BAE372F45CF3}"/>
    <dgm:cxn modelId="{DCAD9884-BD04-4166-9A43-B23523AC2142}" type="presOf" srcId="{6DAB9D0C-AF94-4169-8E03-D268615654A1}" destId="{0F6361D4-EE10-469E-863C-C6B281FB678B}" srcOrd="0" destOrd="0" presId="urn:microsoft.com/office/officeart/2005/8/layout/process3"/>
    <dgm:cxn modelId="{1F5AE0AF-24F5-451E-BE4A-92F416A7F62E}" type="presOf" srcId="{2E2E3DB5-85EC-4585-9AED-55F92D8F96AF}" destId="{975EC152-38AD-442C-9684-03981B684355}" srcOrd="0" destOrd="0" presId="urn:microsoft.com/office/officeart/2005/8/layout/process3"/>
    <dgm:cxn modelId="{12281A33-243F-4F42-99C2-E49B65F1D669}" type="presOf" srcId="{2E2E3DB5-85EC-4585-9AED-55F92D8F96AF}" destId="{DAD45C71-1561-4DF9-82C2-5B6D3471A300}" srcOrd="1" destOrd="0" presId="urn:microsoft.com/office/officeart/2005/8/layout/process3"/>
    <dgm:cxn modelId="{04B946B5-986E-4F97-A940-F007887ABCD7}" type="presOf" srcId="{3844B975-2EA8-4FD3-9E51-2A73B49B2478}" destId="{3250D0C5-4BFA-4C54-A9F5-3060DF2E3634}" srcOrd="1" destOrd="0" presId="urn:microsoft.com/office/officeart/2005/8/layout/process3"/>
    <dgm:cxn modelId="{C199B5ED-8FCC-4765-A8C5-96EBC3C7CCAF}" type="presOf" srcId="{EC554828-3956-459C-B86E-CA038B6C9594}" destId="{7985DCDC-2E51-4239-AA97-17169AF21A37}" srcOrd="0" destOrd="0" presId="urn:microsoft.com/office/officeart/2005/8/layout/process3"/>
    <dgm:cxn modelId="{22A8A047-AD0B-4070-AA46-EEFA94A81FEA}" type="presOf" srcId="{EC554828-3956-459C-B86E-CA038B6C9594}" destId="{BB8EBF68-4C57-4722-A9D0-0861847D5E02}" srcOrd="1" destOrd="0" presId="urn:microsoft.com/office/officeart/2005/8/layout/process3"/>
    <dgm:cxn modelId="{0B1DA1E7-D160-4CEB-BB61-D8ADED99B1CA}" type="presOf" srcId="{FCA54203-1116-4E66-BCC6-FEB09B442E97}" destId="{05850E39-40BD-43DA-AC46-56DAE54411A5}" srcOrd="0" destOrd="0" presId="urn:microsoft.com/office/officeart/2005/8/layout/process3"/>
    <dgm:cxn modelId="{DB33D718-FD30-4C00-9E01-FB62D89CE7D6}" type="presOf" srcId="{A602395C-9FD3-4504-9FA5-254C86A45574}" destId="{F82C95A9-B974-4544-8970-C4C8ADC44B40}" srcOrd="0" destOrd="0" presId="urn:microsoft.com/office/officeart/2005/8/layout/process3"/>
    <dgm:cxn modelId="{33A042B7-3E10-40A0-80E6-33261AC83D5B}" type="presOf" srcId="{3844B975-2EA8-4FD3-9E51-2A73B49B2478}" destId="{4A73A779-A0BE-450A-AA7D-251B94996404}" srcOrd="0" destOrd="0" presId="urn:microsoft.com/office/officeart/2005/8/layout/process3"/>
    <dgm:cxn modelId="{F9DE6C0C-F77D-44E1-A42D-99DF99040C01}" srcId="{31BCDA5F-027F-4C51-834D-E25479C5E606}" destId="{6DAB9D0C-AF94-4169-8E03-D268615654A1}" srcOrd="0" destOrd="0" parTransId="{ACC5F6A0-67E9-48DD-B21A-0936E0E349A1}" sibTransId="{18D9CBAE-5D8C-409D-A63C-BAC08FE8BF4F}"/>
    <dgm:cxn modelId="{D657CBF8-0479-4980-97E4-DE4B20DB994C}" srcId="{3F6CD6BE-3F81-4FD5-AABE-40B3CB0BCBD7}" destId="{EC554828-3956-459C-B86E-CA038B6C9594}" srcOrd="2" destOrd="0" parTransId="{D9C8A2CF-F74A-4252-9CA7-FEDC65BC2B9E}" sibTransId="{3B16DA8A-CB53-4FD0-9F8E-BB4B640F3491}"/>
    <dgm:cxn modelId="{3CD3EBDB-418A-4EA7-ADEC-EC15F62082C7}" srcId="{3F6CD6BE-3F81-4FD5-AABE-40B3CB0BCBD7}" destId="{2E2E3DB5-85EC-4585-9AED-55F92D8F96AF}" srcOrd="1" destOrd="0" parTransId="{01075FAD-F613-4D98-B7B3-EDC058DC1722}" sibTransId="{3844B975-2EA8-4FD3-9E51-2A73B49B2478}"/>
    <dgm:cxn modelId="{E47B7C3D-8011-4E41-BE98-774BD9125EE8}" type="presOf" srcId="{3F6CD6BE-3F81-4FD5-AABE-40B3CB0BCBD7}" destId="{C39B2431-98F5-479B-8312-D41AC1EDC96E}" srcOrd="0" destOrd="0" presId="urn:microsoft.com/office/officeart/2005/8/layout/process3"/>
    <dgm:cxn modelId="{A8F86B7B-E0F7-43FC-8875-8B4FF8EF39CC}" type="presOf" srcId="{FCA54203-1116-4E66-BCC6-FEB09B442E97}" destId="{6E6BB6B6-AA99-4BB4-ACC6-92B8F60D0DCE}" srcOrd="1" destOrd="0" presId="urn:microsoft.com/office/officeart/2005/8/layout/process3"/>
    <dgm:cxn modelId="{E9793B71-F204-4D7E-B7C1-C580C0E98999}" srcId="{EC554828-3956-459C-B86E-CA038B6C9594}" destId="{ABD7D3B0-6B0A-4B60-8B99-16C72FA35AA0}" srcOrd="0" destOrd="0" parTransId="{C37C7140-2498-4434-9830-8C81419BDC74}" sibTransId="{FADA2A82-4A56-4BB9-9F7D-D300DB754D61}"/>
    <dgm:cxn modelId="{AFF8D5E1-A2EA-4180-A106-BFC9F0E51757}" type="presOf" srcId="{ABD7D3B0-6B0A-4B60-8B99-16C72FA35AA0}" destId="{D0FA7F32-16C5-45D2-8B19-BF3424FF98D1}" srcOrd="0" destOrd="0" presId="urn:microsoft.com/office/officeart/2005/8/layout/process3"/>
    <dgm:cxn modelId="{F77A21DD-096A-4A79-938C-D09A781620F9}" type="presParOf" srcId="{C39B2431-98F5-479B-8312-D41AC1EDC96E}" destId="{1CFDFD94-B72B-4970-9316-5363E4EABE45}" srcOrd="0" destOrd="0" presId="urn:microsoft.com/office/officeart/2005/8/layout/process3"/>
    <dgm:cxn modelId="{22871381-3EC6-48D4-9D4D-7E1169EEDF81}" type="presParOf" srcId="{1CFDFD94-B72B-4970-9316-5363E4EABE45}" destId="{98E9FEDA-F5A8-4741-932C-0D35624D52F1}" srcOrd="0" destOrd="0" presId="urn:microsoft.com/office/officeart/2005/8/layout/process3"/>
    <dgm:cxn modelId="{A7A34D0F-22BF-41D8-9BCA-937E28B2F41A}" type="presParOf" srcId="{1CFDFD94-B72B-4970-9316-5363E4EABE45}" destId="{FB9BA726-D19D-4CC5-8C88-AEFAB40E69D2}" srcOrd="1" destOrd="0" presId="urn:microsoft.com/office/officeart/2005/8/layout/process3"/>
    <dgm:cxn modelId="{2066E939-887D-46BE-9506-26427695E368}" type="presParOf" srcId="{1CFDFD94-B72B-4970-9316-5363E4EABE45}" destId="{0F6361D4-EE10-469E-863C-C6B281FB678B}" srcOrd="2" destOrd="0" presId="urn:microsoft.com/office/officeart/2005/8/layout/process3"/>
    <dgm:cxn modelId="{F4BE81BD-4DBE-402B-9DAB-E730E039B438}" type="presParOf" srcId="{C39B2431-98F5-479B-8312-D41AC1EDC96E}" destId="{05850E39-40BD-43DA-AC46-56DAE54411A5}" srcOrd="1" destOrd="0" presId="urn:microsoft.com/office/officeart/2005/8/layout/process3"/>
    <dgm:cxn modelId="{95A4201E-240D-40BD-945D-879740C643F9}" type="presParOf" srcId="{05850E39-40BD-43DA-AC46-56DAE54411A5}" destId="{6E6BB6B6-AA99-4BB4-ACC6-92B8F60D0DCE}" srcOrd="0" destOrd="0" presId="urn:microsoft.com/office/officeart/2005/8/layout/process3"/>
    <dgm:cxn modelId="{B67C2714-3BF6-434A-9DB7-51C43EDBC914}" type="presParOf" srcId="{C39B2431-98F5-479B-8312-D41AC1EDC96E}" destId="{0CFC0AA6-A556-4153-95ED-FF4DA49AC681}" srcOrd="2" destOrd="0" presId="urn:microsoft.com/office/officeart/2005/8/layout/process3"/>
    <dgm:cxn modelId="{3B16E17E-0A71-4081-930D-5A94B30E3129}" type="presParOf" srcId="{0CFC0AA6-A556-4153-95ED-FF4DA49AC681}" destId="{975EC152-38AD-442C-9684-03981B684355}" srcOrd="0" destOrd="0" presId="urn:microsoft.com/office/officeart/2005/8/layout/process3"/>
    <dgm:cxn modelId="{BB1CAB01-B5A5-4FC6-89EE-5E77CDE789EC}" type="presParOf" srcId="{0CFC0AA6-A556-4153-95ED-FF4DA49AC681}" destId="{DAD45C71-1561-4DF9-82C2-5B6D3471A300}" srcOrd="1" destOrd="0" presId="urn:microsoft.com/office/officeart/2005/8/layout/process3"/>
    <dgm:cxn modelId="{0200F3AB-B04E-480F-AF96-B318DFF9F34F}" type="presParOf" srcId="{0CFC0AA6-A556-4153-95ED-FF4DA49AC681}" destId="{F82C95A9-B974-4544-8970-C4C8ADC44B40}" srcOrd="2" destOrd="0" presId="urn:microsoft.com/office/officeart/2005/8/layout/process3"/>
    <dgm:cxn modelId="{D451F804-BD40-4F80-BE95-C49B64B5401C}" type="presParOf" srcId="{C39B2431-98F5-479B-8312-D41AC1EDC96E}" destId="{4A73A779-A0BE-450A-AA7D-251B94996404}" srcOrd="3" destOrd="0" presId="urn:microsoft.com/office/officeart/2005/8/layout/process3"/>
    <dgm:cxn modelId="{47C53DB6-F457-4E66-BA99-530D8C009F33}" type="presParOf" srcId="{4A73A779-A0BE-450A-AA7D-251B94996404}" destId="{3250D0C5-4BFA-4C54-A9F5-3060DF2E3634}" srcOrd="0" destOrd="0" presId="urn:microsoft.com/office/officeart/2005/8/layout/process3"/>
    <dgm:cxn modelId="{EBC70BD2-70B0-429A-B199-FFF3B0843D4C}" type="presParOf" srcId="{C39B2431-98F5-479B-8312-D41AC1EDC96E}" destId="{D42CC1D5-89E4-4E65-B655-5A683577BA12}" srcOrd="4" destOrd="0" presId="urn:microsoft.com/office/officeart/2005/8/layout/process3"/>
    <dgm:cxn modelId="{EE3C0857-5353-403D-8FDE-A41BE56F9ACE}" type="presParOf" srcId="{D42CC1D5-89E4-4E65-B655-5A683577BA12}" destId="{7985DCDC-2E51-4239-AA97-17169AF21A37}" srcOrd="0" destOrd="0" presId="urn:microsoft.com/office/officeart/2005/8/layout/process3"/>
    <dgm:cxn modelId="{459A4242-132B-466F-A4B6-5AFFCA8BA065}" type="presParOf" srcId="{D42CC1D5-89E4-4E65-B655-5A683577BA12}" destId="{BB8EBF68-4C57-4722-A9D0-0861847D5E02}" srcOrd="1" destOrd="0" presId="urn:microsoft.com/office/officeart/2005/8/layout/process3"/>
    <dgm:cxn modelId="{77EFFB1A-1C8F-4E5A-9331-4AA592EFBC37}" type="presParOf" srcId="{D42CC1D5-89E4-4E65-B655-5A683577BA12}" destId="{D0FA7F32-16C5-45D2-8B19-BF3424FF98D1}"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FE19B5-F0D1-4925-B3C7-E4A13E2A167E}"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14B51C56-CCE7-487C-8A45-2F453A4EC2B7}">
      <dgm:prSet phldrT="[Text]"/>
      <dgm:spPr/>
      <dgm:t>
        <a:bodyPr/>
        <a:lstStyle/>
        <a:p>
          <a:r>
            <a:rPr lang="en-US" b="1" dirty="0">
              <a:solidFill>
                <a:schemeClr val="accent1"/>
              </a:solidFill>
            </a:rPr>
            <a:t>Under 21</a:t>
          </a:r>
        </a:p>
      </dgm:t>
    </dgm:pt>
    <dgm:pt modelId="{60488334-A168-4C54-93EB-7AC3DC8C8B77}" type="parTrans" cxnId="{46D7A007-963B-42BB-A552-385120DAA4C1}">
      <dgm:prSet/>
      <dgm:spPr/>
      <dgm:t>
        <a:bodyPr/>
        <a:lstStyle/>
        <a:p>
          <a:endParaRPr lang="en-US"/>
        </a:p>
      </dgm:t>
    </dgm:pt>
    <dgm:pt modelId="{93BA2B03-6A9B-471A-8AD4-64ECF89D6DE7}" type="sibTrans" cxnId="{46D7A007-963B-42BB-A552-385120DAA4C1}">
      <dgm:prSet/>
      <dgm:spPr/>
      <dgm:t>
        <a:bodyPr/>
        <a:lstStyle/>
        <a:p>
          <a:endParaRPr lang="en-US"/>
        </a:p>
      </dgm:t>
    </dgm:pt>
    <dgm:pt modelId="{2F1096FD-EB3B-4B51-8CB8-2994B3D1A214}">
      <dgm:prSet phldrT="[Text]"/>
      <dgm:spPr/>
      <dgm:t>
        <a:bodyPr/>
        <a:lstStyle/>
        <a:p>
          <a:r>
            <a:rPr lang="en-US" dirty="0">
              <a:solidFill>
                <a:schemeClr val="accent1"/>
              </a:solidFill>
            </a:rPr>
            <a:t>Prove with birth certificate, passport, or government ID</a:t>
          </a:r>
        </a:p>
      </dgm:t>
    </dgm:pt>
    <dgm:pt modelId="{C9AF8754-F27B-46E4-86BC-09DE7DF6CDD7}" type="parTrans" cxnId="{61D4A147-F564-4229-BED5-49B8C50517EA}">
      <dgm:prSet/>
      <dgm:spPr/>
      <dgm:t>
        <a:bodyPr/>
        <a:lstStyle/>
        <a:p>
          <a:endParaRPr lang="en-US"/>
        </a:p>
      </dgm:t>
    </dgm:pt>
    <dgm:pt modelId="{FC755978-892B-4146-8C83-07075D0A2A7A}" type="sibTrans" cxnId="{61D4A147-F564-4229-BED5-49B8C50517EA}">
      <dgm:prSet/>
      <dgm:spPr/>
      <dgm:t>
        <a:bodyPr/>
        <a:lstStyle/>
        <a:p>
          <a:endParaRPr lang="en-US"/>
        </a:p>
      </dgm:t>
    </dgm:pt>
    <dgm:pt modelId="{00BCB69A-4E2C-47B5-BA41-E41BB6DF4EAB}">
      <dgm:prSet phldrT="[Text]"/>
      <dgm:spPr/>
      <dgm:t>
        <a:bodyPr/>
        <a:lstStyle/>
        <a:p>
          <a:r>
            <a:rPr lang="en-US" dirty="0">
              <a:solidFill>
                <a:schemeClr val="accent1"/>
              </a:solidFill>
            </a:rPr>
            <a:t>SIJS Petition must be received by USCIS while child is </a:t>
          </a:r>
          <a:r>
            <a:rPr lang="en-US" b="0" dirty="0">
              <a:solidFill>
                <a:schemeClr val="accent1"/>
              </a:solidFill>
            </a:rPr>
            <a:t>under</a:t>
          </a:r>
          <a:r>
            <a:rPr lang="en-US" dirty="0">
              <a:solidFill>
                <a:schemeClr val="accent1"/>
              </a:solidFill>
            </a:rPr>
            <a:t> 21</a:t>
          </a:r>
        </a:p>
      </dgm:t>
    </dgm:pt>
    <dgm:pt modelId="{20FE35DD-5706-4CDC-BD49-477AE3E4EFE6}" type="parTrans" cxnId="{9977E5BF-9368-46D9-8F08-E226D75C842C}">
      <dgm:prSet/>
      <dgm:spPr/>
      <dgm:t>
        <a:bodyPr/>
        <a:lstStyle/>
        <a:p>
          <a:endParaRPr lang="en-US"/>
        </a:p>
      </dgm:t>
    </dgm:pt>
    <dgm:pt modelId="{6797FB6D-BBA9-476C-945E-1DECA5210DC7}" type="sibTrans" cxnId="{9977E5BF-9368-46D9-8F08-E226D75C842C}">
      <dgm:prSet/>
      <dgm:spPr/>
      <dgm:t>
        <a:bodyPr/>
        <a:lstStyle/>
        <a:p>
          <a:endParaRPr lang="en-US"/>
        </a:p>
      </dgm:t>
    </dgm:pt>
    <dgm:pt modelId="{CC453970-4C53-4938-9C98-9CECA291E7D6}">
      <dgm:prSet phldrT="[Text]"/>
      <dgm:spPr/>
      <dgm:t>
        <a:bodyPr/>
        <a:lstStyle/>
        <a:p>
          <a:r>
            <a:rPr lang="en-US" b="1" dirty="0">
              <a:solidFill>
                <a:schemeClr val="accent1"/>
              </a:solidFill>
            </a:rPr>
            <a:t>Unmarried</a:t>
          </a:r>
        </a:p>
      </dgm:t>
    </dgm:pt>
    <dgm:pt modelId="{FAC5ABE1-EED2-4BCF-92D1-D721E368CD89}" type="parTrans" cxnId="{CF6BC3A1-1603-4003-8A7C-7BBD007875C5}">
      <dgm:prSet/>
      <dgm:spPr/>
      <dgm:t>
        <a:bodyPr/>
        <a:lstStyle/>
        <a:p>
          <a:endParaRPr lang="en-US"/>
        </a:p>
      </dgm:t>
    </dgm:pt>
    <dgm:pt modelId="{20F3DD0C-68E4-43BF-B5A5-B8CF2445BD87}" type="sibTrans" cxnId="{CF6BC3A1-1603-4003-8A7C-7BBD007875C5}">
      <dgm:prSet/>
      <dgm:spPr/>
      <dgm:t>
        <a:bodyPr/>
        <a:lstStyle/>
        <a:p>
          <a:endParaRPr lang="en-US"/>
        </a:p>
      </dgm:t>
    </dgm:pt>
    <dgm:pt modelId="{AC8A7C06-7007-47B5-8A03-D3C92E753E30}">
      <dgm:prSet phldrT="[Text]"/>
      <dgm:spPr/>
      <dgm:t>
        <a:bodyPr/>
        <a:lstStyle/>
        <a:p>
          <a:r>
            <a:rPr lang="en-US" dirty="0">
              <a:solidFill>
                <a:schemeClr val="accent1"/>
              </a:solidFill>
            </a:rPr>
            <a:t>Prove with affidavit</a:t>
          </a:r>
        </a:p>
      </dgm:t>
    </dgm:pt>
    <dgm:pt modelId="{35F21DDF-1EAE-445E-926F-1643A314ECCE}" type="parTrans" cxnId="{016FB201-F87B-4D7B-90E6-731AB858D86F}">
      <dgm:prSet/>
      <dgm:spPr/>
      <dgm:t>
        <a:bodyPr/>
        <a:lstStyle/>
        <a:p>
          <a:endParaRPr lang="en-US"/>
        </a:p>
      </dgm:t>
    </dgm:pt>
    <dgm:pt modelId="{E16CAAE1-1321-4E03-A2D1-692611CABC9A}" type="sibTrans" cxnId="{016FB201-F87B-4D7B-90E6-731AB858D86F}">
      <dgm:prSet/>
      <dgm:spPr/>
      <dgm:t>
        <a:bodyPr/>
        <a:lstStyle/>
        <a:p>
          <a:endParaRPr lang="en-US"/>
        </a:p>
      </dgm:t>
    </dgm:pt>
    <dgm:pt modelId="{029224A1-DF35-4747-B75A-58C270A8DB04}">
      <dgm:prSet phldrT="[Text]"/>
      <dgm:spPr/>
      <dgm:t>
        <a:bodyPr/>
        <a:lstStyle/>
        <a:p>
          <a:r>
            <a:rPr lang="en-US" dirty="0">
              <a:solidFill>
                <a:schemeClr val="accent1"/>
              </a:solidFill>
            </a:rPr>
            <a:t>Child needs to remain unmarried through adjudication</a:t>
          </a:r>
        </a:p>
      </dgm:t>
    </dgm:pt>
    <dgm:pt modelId="{52194A8A-26B9-410A-805D-D5DEA32A109D}" type="parTrans" cxnId="{5F221067-5D7A-4FCD-9E4F-4001AEAA8E99}">
      <dgm:prSet/>
      <dgm:spPr/>
      <dgm:t>
        <a:bodyPr/>
        <a:lstStyle/>
        <a:p>
          <a:endParaRPr lang="en-US"/>
        </a:p>
      </dgm:t>
    </dgm:pt>
    <dgm:pt modelId="{F99746D9-56D2-4326-A009-B021C2E32D48}" type="sibTrans" cxnId="{5F221067-5D7A-4FCD-9E4F-4001AEAA8E99}">
      <dgm:prSet/>
      <dgm:spPr/>
      <dgm:t>
        <a:bodyPr/>
        <a:lstStyle/>
        <a:p>
          <a:endParaRPr lang="en-US"/>
        </a:p>
      </dgm:t>
    </dgm:pt>
    <dgm:pt modelId="{4E5A7976-F88D-424E-84C6-47582C585523}">
      <dgm:prSet phldrT="[Text]"/>
      <dgm:spPr/>
      <dgm:t>
        <a:bodyPr/>
        <a:lstStyle/>
        <a:p>
          <a:r>
            <a:rPr lang="en-US" dirty="0">
              <a:solidFill>
                <a:schemeClr val="accent1"/>
              </a:solidFill>
            </a:rPr>
            <a:t>Polygamous, cultural, or underage marriages may not count as marriages</a:t>
          </a:r>
        </a:p>
      </dgm:t>
    </dgm:pt>
    <dgm:pt modelId="{7EF0B317-CD01-4D60-B514-FD867E640F17}" type="parTrans" cxnId="{A69B19AC-3D5D-4B92-9662-834CD3C3247F}">
      <dgm:prSet/>
      <dgm:spPr/>
      <dgm:t>
        <a:bodyPr/>
        <a:lstStyle/>
        <a:p>
          <a:endParaRPr lang="en-US"/>
        </a:p>
      </dgm:t>
    </dgm:pt>
    <dgm:pt modelId="{F60DEBEC-C19E-4B57-9FC4-AD60CD38AF7A}" type="sibTrans" cxnId="{A69B19AC-3D5D-4B92-9662-834CD3C3247F}">
      <dgm:prSet/>
      <dgm:spPr/>
      <dgm:t>
        <a:bodyPr/>
        <a:lstStyle/>
        <a:p>
          <a:endParaRPr lang="en-US"/>
        </a:p>
      </dgm:t>
    </dgm:pt>
    <dgm:pt modelId="{969C18E7-9A0E-4979-9777-0C8BF38C3121}">
      <dgm:prSet phldrT="[Text]"/>
      <dgm:spPr/>
      <dgm:t>
        <a:bodyPr/>
        <a:lstStyle/>
        <a:p>
          <a:r>
            <a:rPr lang="en-US" dirty="0">
              <a:solidFill>
                <a:schemeClr val="accent1"/>
              </a:solidFill>
            </a:rPr>
            <a:t>Okay if she turns 21 before adjudication</a:t>
          </a:r>
        </a:p>
      </dgm:t>
    </dgm:pt>
    <dgm:pt modelId="{6848ED66-4F3A-4905-B400-C812F75A52B6}" type="parTrans" cxnId="{9E48BDD3-03CF-4852-9306-228EAC76FA1D}">
      <dgm:prSet/>
      <dgm:spPr/>
      <dgm:t>
        <a:bodyPr/>
        <a:lstStyle/>
        <a:p>
          <a:endParaRPr lang="en-US"/>
        </a:p>
      </dgm:t>
    </dgm:pt>
    <dgm:pt modelId="{8C2DCAE9-1FF6-4649-862F-29DCC6AED177}" type="sibTrans" cxnId="{9E48BDD3-03CF-4852-9306-228EAC76FA1D}">
      <dgm:prSet/>
      <dgm:spPr/>
      <dgm:t>
        <a:bodyPr/>
        <a:lstStyle/>
        <a:p>
          <a:endParaRPr lang="en-US"/>
        </a:p>
      </dgm:t>
    </dgm:pt>
    <dgm:pt modelId="{CDB3B06A-1E0F-4BB1-A9ED-AE60F77041AB}" type="pres">
      <dgm:prSet presAssocID="{95FE19B5-F0D1-4925-B3C7-E4A13E2A167E}" presName="Name0" presStyleCnt="0">
        <dgm:presLayoutVars>
          <dgm:dir/>
          <dgm:animLvl val="lvl"/>
          <dgm:resizeHandles val="exact"/>
        </dgm:presLayoutVars>
      </dgm:prSet>
      <dgm:spPr/>
      <dgm:t>
        <a:bodyPr/>
        <a:lstStyle/>
        <a:p>
          <a:endParaRPr lang="en-US"/>
        </a:p>
      </dgm:t>
    </dgm:pt>
    <dgm:pt modelId="{1B800508-4370-4DA9-9E41-E101DDF79972}" type="pres">
      <dgm:prSet presAssocID="{14B51C56-CCE7-487C-8A45-2F453A4EC2B7}" presName="composite" presStyleCnt="0"/>
      <dgm:spPr/>
      <dgm:t>
        <a:bodyPr/>
        <a:lstStyle/>
        <a:p>
          <a:endParaRPr lang="en-US"/>
        </a:p>
      </dgm:t>
    </dgm:pt>
    <dgm:pt modelId="{BAF40A28-9B1D-4B22-9A8F-4D1675E3B63C}" type="pres">
      <dgm:prSet presAssocID="{14B51C56-CCE7-487C-8A45-2F453A4EC2B7}" presName="parTx" presStyleLbl="alignNode1" presStyleIdx="0" presStyleCnt="2">
        <dgm:presLayoutVars>
          <dgm:chMax val="0"/>
          <dgm:chPref val="0"/>
          <dgm:bulletEnabled val="1"/>
        </dgm:presLayoutVars>
      </dgm:prSet>
      <dgm:spPr/>
      <dgm:t>
        <a:bodyPr/>
        <a:lstStyle/>
        <a:p>
          <a:endParaRPr lang="en-US"/>
        </a:p>
      </dgm:t>
    </dgm:pt>
    <dgm:pt modelId="{C56946A5-DB27-4646-A191-2B3A468B5BD6}" type="pres">
      <dgm:prSet presAssocID="{14B51C56-CCE7-487C-8A45-2F453A4EC2B7}" presName="desTx" presStyleLbl="alignAccFollowNode1" presStyleIdx="0" presStyleCnt="2">
        <dgm:presLayoutVars>
          <dgm:bulletEnabled val="1"/>
        </dgm:presLayoutVars>
      </dgm:prSet>
      <dgm:spPr/>
      <dgm:t>
        <a:bodyPr/>
        <a:lstStyle/>
        <a:p>
          <a:endParaRPr lang="en-US"/>
        </a:p>
      </dgm:t>
    </dgm:pt>
    <dgm:pt modelId="{0B8B8D57-AD2D-4F0D-95A8-F2B85D23B665}" type="pres">
      <dgm:prSet presAssocID="{93BA2B03-6A9B-471A-8AD4-64ECF89D6DE7}" presName="space" presStyleCnt="0"/>
      <dgm:spPr/>
      <dgm:t>
        <a:bodyPr/>
        <a:lstStyle/>
        <a:p>
          <a:endParaRPr lang="en-US"/>
        </a:p>
      </dgm:t>
    </dgm:pt>
    <dgm:pt modelId="{1D7F564D-1017-4A90-8229-219BF7F9FCFE}" type="pres">
      <dgm:prSet presAssocID="{CC453970-4C53-4938-9C98-9CECA291E7D6}" presName="composite" presStyleCnt="0"/>
      <dgm:spPr/>
      <dgm:t>
        <a:bodyPr/>
        <a:lstStyle/>
        <a:p>
          <a:endParaRPr lang="en-US"/>
        </a:p>
      </dgm:t>
    </dgm:pt>
    <dgm:pt modelId="{65FD738D-B8C0-4AEF-B23A-46E9AC8F9BFB}" type="pres">
      <dgm:prSet presAssocID="{CC453970-4C53-4938-9C98-9CECA291E7D6}" presName="parTx" presStyleLbl="alignNode1" presStyleIdx="1" presStyleCnt="2">
        <dgm:presLayoutVars>
          <dgm:chMax val="0"/>
          <dgm:chPref val="0"/>
          <dgm:bulletEnabled val="1"/>
        </dgm:presLayoutVars>
      </dgm:prSet>
      <dgm:spPr/>
      <dgm:t>
        <a:bodyPr/>
        <a:lstStyle/>
        <a:p>
          <a:endParaRPr lang="en-US"/>
        </a:p>
      </dgm:t>
    </dgm:pt>
    <dgm:pt modelId="{AAA8326E-4268-4FB0-A5B3-E6DFF162B53C}" type="pres">
      <dgm:prSet presAssocID="{CC453970-4C53-4938-9C98-9CECA291E7D6}" presName="desTx" presStyleLbl="alignAccFollowNode1" presStyleIdx="1" presStyleCnt="2">
        <dgm:presLayoutVars>
          <dgm:bulletEnabled val="1"/>
        </dgm:presLayoutVars>
      </dgm:prSet>
      <dgm:spPr/>
      <dgm:t>
        <a:bodyPr/>
        <a:lstStyle/>
        <a:p>
          <a:endParaRPr lang="en-US"/>
        </a:p>
      </dgm:t>
    </dgm:pt>
  </dgm:ptLst>
  <dgm:cxnLst>
    <dgm:cxn modelId="{9977E5BF-9368-46D9-8F08-E226D75C842C}" srcId="{14B51C56-CCE7-487C-8A45-2F453A4EC2B7}" destId="{00BCB69A-4E2C-47B5-BA41-E41BB6DF4EAB}" srcOrd="1" destOrd="0" parTransId="{20FE35DD-5706-4CDC-BD49-477AE3E4EFE6}" sibTransId="{6797FB6D-BBA9-476C-945E-1DECA5210DC7}"/>
    <dgm:cxn modelId="{CF6BC3A1-1603-4003-8A7C-7BBD007875C5}" srcId="{95FE19B5-F0D1-4925-B3C7-E4A13E2A167E}" destId="{CC453970-4C53-4938-9C98-9CECA291E7D6}" srcOrd="1" destOrd="0" parTransId="{FAC5ABE1-EED2-4BCF-92D1-D721E368CD89}" sibTransId="{20F3DD0C-68E4-43BF-B5A5-B8CF2445BD87}"/>
    <dgm:cxn modelId="{3ED76870-3236-4157-9116-51935A587741}" type="presOf" srcId="{00BCB69A-4E2C-47B5-BA41-E41BB6DF4EAB}" destId="{C56946A5-DB27-4646-A191-2B3A468B5BD6}" srcOrd="0" destOrd="1" presId="urn:microsoft.com/office/officeart/2005/8/layout/hList1"/>
    <dgm:cxn modelId="{E8891065-43C0-4EB4-852B-034F59B405CF}" type="presOf" srcId="{95FE19B5-F0D1-4925-B3C7-E4A13E2A167E}" destId="{CDB3B06A-1E0F-4BB1-A9ED-AE60F77041AB}" srcOrd="0" destOrd="0" presId="urn:microsoft.com/office/officeart/2005/8/layout/hList1"/>
    <dgm:cxn modelId="{5F221067-5D7A-4FCD-9E4F-4001AEAA8E99}" srcId="{CC453970-4C53-4938-9C98-9CECA291E7D6}" destId="{029224A1-DF35-4747-B75A-58C270A8DB04}" srcOrd="1" destOrd="0" parTransId="{52194A8A-26B9-410A-805D-D5DEA32A109D}" sibTransId="{F99746D9-56D2-4326-A009-B021C2E32D48}"/>
    <dgm:cxn modelId="{CC12D32A-2DAC-4AA5-80F0-E4F5FCDF3FB8}" type="presOf" srcId="{14B51C56-CCE7-487C-8A45-2F453A4EC2B7}" destId="{BAF40A28-9B1D-4B22-9A8F-4D1675E3B63C}" srcOrd="0" destOrd="0" presId="urn:microsoft.com/office/officeart/2005/8/layout/hList1"/>
    <dgm:cxn modelId="{A69B19AC-3D5D-4B92-9662-834CD3C3247F}" srcId="{CC453970-4C53-4938-9C98-9CECA291E7D6}" destId="{4E5A7976-F88D-424E-84C6-47582C585523}" srcOrd="2" destOrd="0" parTransId="{7EF0B317-CD01-4D60-B514-FD867E640F17}" sibTransId="{F60DEBEC-C19E-4B57-9FC4-AD60CD38AF7A}"/>
    <dgm:cxn modelId="{BE01A803-EFE9-40D2-9DE3-C2B71A129BF5}" type="presOf" srcId="{029224A1-DF35-4747-B75A-58C270A8DB04}" destId="{AAA8326E-4268-4FB0-A5B3-E6DFF162B53C}" srcOrd="0" destOrd="1" presId="urn:microsoft.com/office/officeart/2005/8/layout/hList1"/>
    <dgm:cxn modelId="{9F816662-DFD7-49DF-B962-ACDA76D47A5C}" type="presOf" srcId="{AC8A7C06-7007-47B5-8A03-D3C92E753E30}" destId="{AAA8326E-4268-4FB0-A5B3-E6DFF162B53C}" srcOrd="0" destOrd="0" presId="urn:microsoft.com/office/officeart/2005/8/layout/hList1"/>
    <dgm:cxn modelId="{016FB201-F87B-4D7B-90E6-731AB858D86F}" srcId="{CC453970-4C53-4938-9C98-9CECA291E7D6}" destId="{AC8A7C06-7007-47B5-8A03-D3C92E753E30}" srcOrd="0" destOrd="0" parTransId="{35F21DDF-1EAE-445E-926F-1643A314ECCE}" sibTransId="{E16CAAE1-1321-4E03-A2D1-692611CABC9A}"/>
    <dgm:cxn modelId="{9E48BDD3-03CF-4852-9306-228EAC76FA1D}" srcId="{14B51C56-CCE7-487C-8A45-2F453A4EC2B7}" destId="{969C18E7-9A0E-4979-9777-0C8BF38C3121}" srcOrd="2" destOrd="0" parTransId="{6848ED66-4F3A-4905-B400-C812F75A52B6}" sibTransId="{8C2DCAE9-1FF6-4649-862F-29DCC6AED177}"/>
    <dgm:cxn modelId="{04DE07F5-2364-4796-A178-AE4680733774}" type="presOf" srcId="{4E5A7976-F88D-424E-84C6-47582C585523}" destId="{AAA8326E-4268-4FB0-A5B3-E6DFF162B53C}" srcOrd="0" destOrd="2" presId="urn:microsoft.com/office/officeart/2005/8/layout/hList1"/>
    <dgm:cxn modelId="{46D7A007-963B-42BB-A552-385120DAA4C1}" srcId="{95FE19B5-F0D1-4925-B3C7-E4A13E2A167E}" destId="{14B51C56-CCE7-487C-8A45-2F453A4EC2B7}" srcOrd="0" destOrd="0" parTransId="{60488334-A168-4C54-93EB-7AC3DC8C8B77}" sibTransId="{93BA2B03-6A9B-471A-8AD4-64ECF89D6DE7}"/>
    <dgm:cxn modelId="{61D4A147-F564-4229-BED5-49B8C50517EA}" srcId="{14B51C56-CCE7-487C-8A45-2F453A4EC2B7}" destId="{2F1096FD-EB3B-4B51-8CB8-2994B3D1A214}" srcOrd="0" destOrd="0" parTransId="{C9AF8754-F27B-46E4-86BC-09DE7DF6CDD7}" sibTransId="{FC755978-892B-4146-8C83-07075D0A2A7A}"/>
    <dgm:cxn modelId="{047C3FA0-13B2-4CDA-A084-4AE66A882860}" type="presOf" srcId="{CC453970-4C53-4938-9C98-9CECA291E7D6}" destId="{65FD738D-B8C0-4AEF-B23A-46E9AC8F9BFB}" srcOrd="0" destOrd="0" presId="urn:microsoft.com/office/officeart/2005/8/layout/hList1"/>
    <dgm:cxn modelId="{FBC936E4-0C98-4F7E-BCFD-55B0719AA700}" type="presOf" srcId="{969C18E7-9A0E-4979-9777-0C8BF38C3121}" destId="{C56946A5-DB27-4646-A191-2B3A468B5BD6}" srcOrd="0" destOrd="2" presId="urn:microsoft.com/office/officeart/2005/8/layout/hList1"/>
    <dgm:cxn modelId="{1CC27C22-F89C-4B80-9947-202B9D91B908}" type="presOf" srcId="{2F1096FD-EB3B-4B51-8CB8-2994B3D1A214}" destId="{C56946A5-DB27-4646-A191-2B3A468B5BD6}" srcOrd="0" destOrd="0" presId="urn:microsoft.com/office/officeart/2005/8/layout/hList1"/>
    <dgm:cxn modelId="{9A3366B0-F592-4BEF-9C41-91934207E2C7}" type="presParOf" srcId="{CDB3B06A-1E0F-4BB1-A9ED-AE60F77041AB}" destId="{1B800508-4370-4DA9-9E41-E101DDF79972}" srcOrd="0" destOrd="0" presId="urn:microsoft.com/office/officeart/2005/8/layout/hList1"/>
    <dgm:cxn modelId="{6532A9AB-9291-4B86-B6B8-A0D233DE1096}" type="presParOf" srcId="{1B800508-4370-4DA9-9E41-E101DDF79972}" destId="{BAF40A28-9B1D-4B22-9A8F-4D1675E3B63C}" srcOrd="0" destOrd="0" presId="urn:microsoft.com/office/officeart/2005/8/layout/hList1"/>
    <dgm:cxn modelId="{8815ADC5-9FDC-477F-AD7A-9EA3B694F8D9}" type="presParOf" srcId="{1B800508-4370-4DA9-9E41-E101DDF79972}" destId="{C56946A5-DB27-4646-A191-2B3A468B5BD6}" srcOrd="1" destOrd="0" presId="urn:microsoft.com/office/officeart/2005/8/layout/hList1"/>
    <dgm:cxn modelId="{27947121-0B8F-4546-93CE-7E71E50A424D}" type="presParOf" srcId="{CDB3B06A-1E0F-4BB1-A9ED-AE60F77041AB}" destId="{0B8B8D57-AD2D-4F0D-95A8-F2B85D23B665}" srcOrd="1" destOrd="0" presId="urn:microsoft.com/office/officeart/2005/8/layout/hList1"/>
    <dgm:cxn modelId="{17BEBA14-F414-425C-BF70-AF04ED13A9A1}" type="presParOf" srcId="{CDB3B06A-1E0F-4BB1-A9ED-AE60F77041AB}" destId="{1D7F564D-1017-4A90-8229-219BF7F9FCFE}" srcOrd="2" destOrd="0" presId="urn:microsoft.com/office/officeart/2005/8/layout/hList1"/>
    <dgm:cxn modelId="{4F3DF7B4-1787-487D-9356-39F6C5E6BA86}" type="presParOf" srcId="{1D7F564D-1017-4A90-8229-219BF7F9FCFE}" destId="{65FD738D-B8C0-4AEF-B23A-46E9AC8F9BFB}" srcOrd="0" destOrd="0" presId="urn:microsoft.com/office/officeart/2005/8/layout/hList1"/>
    <dgm:cxn modelId="{FF2916CA-4B58-477A-A77B-0AEA00DD78AA}" type="presParOf" srcId="{1D7F564D-1017-4A90-8229-219BF7F9FCFE}" destId="{AAA8326E-4268-4FB0-A5B3-E6DFF162B53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FE19B5-F0D1-4925-B3C7-E4A13E2A167E}"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14B51C56-CCE7-487C-8A45-2F453A4EC2B7}">
      <dgm:prSet phldrT="[Text]"/>
      <dgm:spPr/>
      <dgm:t>
        <a:bodyPr/>
        <a:lstStyle/>
        <a:p>
          <a:r>
            <a:rPr lang="en-US" b="1" dirty="0" smtClean="0">
              <a:solidFill>
                <a:schemeClr val="accent1"/>
              </a:solidFill>
            </a:rPr>
            <a:t>Under federal law: </a:t>
          </a:r>
          <a:endParaRPr lang="en-US" b="1" dirty="0">
            <a:solidFill>
              <a:schemeClr val="accent1"/>
            </a:solidFill>
          </a:endParaRPr>
        </a:p>
      </dgm:t>
    </dgm:pt>
    <dgm:pt modelId="{60488334-A168-4C54-93EB-7AC3DC8C8B77}" type="parTrans" cxnId="{46D7A007-963B-42BB-A552-385120DAA4C1}">
      <dgm:prSet/>
      <dgm:spPr/>
      <dgm:t>
        <a:bodyPr/>
        <a:lstStyle/>
        <a:p>
          <a:endParaRPr lang="en-US"/>
        </a:p>
      </dgm:t>
    </dgm:pt>
    <dgm:pt modelId="{93BA2B03-6A9B-471A-8AD4-64ECF89D6DE7}" type="sibTrans" cxnId="{46D7A007-963B-42BB-A552-385120DAA4C1}">
      <dgm:prSet/>
      <dgm:spPr/>
      <dgm:t>
        <a:bodyPr/>
        <a:lstStyle/>
        <a:p>
          <a:endParaRPr lang="en-US"/>
        </a:p>
      </dgm:t>
    </dgm:pt>
    <dgm:pt modelId="{2F1096FD-EB3B-4B51-8CB8-2994B3D1A214}">
      <dgm:prSet phldrT="[Text]"/>
      <dgm:spPr/>
      <dgm:t>
        <a:bodyPr/>
        <a:lstStyle/>
        <a:p>
          <a:r>
            <a:rPr lang="en-US" dirty="0" smtClean="0">
              <a:solidFill>
                <a:schemeClr val="accent1"/>
              </a:solidFill>
            </a:rPr>
            <a:t>“who has been declared dependent on a juvenile court …”</a:t>
          </a:r>
          <a:endParaRPr lang="en-US" dirty="0">
            <a:solidFill>
              <a:schemeClr val="accent1"/>
            </a:solidFill>
          </a:endParaRPr>
        </a:p>
      </dgm:t>
    </dgm:pt>
    <dgm:pt modelId="{C9AF8754-F27B-46E4-86BC-09DE7DF6CDD7}" type="parTrans" cxnId="{61D4A147-F564-4229-BED5-49B8C50517EA}">
      <dgm:prSet/>
      <dgm:spPr/>
      <dgm:t>
        <a:bodyPr/>
        <a:lstStyle/>
        <a:p>
          <a:endParaRPr lang="en-US"/>
        </a:p>
      </dgm:t>
    </dgm:pt>
    <dgm:pt modelId="{FC755978-892B-4146-8C83-07075D0A2A7A}" type="sibTrans" cxnId="{61D4A147-F564-4229-BED5-49B8C50517EA}">
      <dgm:prSet/>
      <dgm:spPr/>
      <dgm:t>
        <a:bodyPr/>
        <a:lstStyle/>
        <a:p>
          <a:endParaRPr lang="en-US"/>
        </a:p>
      </dgm:t>
    </dgm:pt>
    <dgm:pt modelId="{CC453970-4C53-4938-9C98-9CECA291E7D6}">
      <dgm:prSet phldrT="[Text]"/>
      <dgm:spPr/>
      <dgm:t>
        <a:bodyPr/>
        <a:lstStyle/>
        <a:p>
          <a:r>
            <a:rPr lang="en-US" b="1" dirty="0" smtClean="0">
              <a:solidFill>
                <a:schemeClr val="accent1"/>
              </a:solidFill>
            </a:rPr>
            <a:t>As applied in NY Family Court:</a:t>
          </a:r>
          <a:endParaRPr lang="en-US" b="1" dirty="0">
            <a:solidFill>
              <a:schemeClr val="accent1"/>
            </a:solidFill>
          </a:endParaRPr>
        </a:p>
      </dgm:t>
    </dgm:pt>
    <dgm:pt modelId="{FAC5ABE1-EED2-4BCF-92D1-D721E368CD89}" type="parTrans" cxnId="{CF6BC3A1-1603-4003-8A7C-7BBD007875C5}">
      <dgm:prSet/>
      <dgm:spPr/>
      <dgm:t>
        <a:bodyPr/>
        <a:lstStyle/>
        <a:p>
          <a:endParaRPr lang="en-US"/>
        </a:p>
      </dgm:t>
    </dgm:pt>
    <dgm:pt modelId="{20F3DD0C-68E4-43BF-B5A5-B8CF2445BD87}" type="sibTrans" cxnId="{CF6BC3A1-1603-4003-8A7C-7BBD007875C5}">
      <dgm:prSet/>
      <dgm:spPr/>
      <dgm:t>
        <a:bodyPr/>
        <a:lstStyle/>
        <a:p>
          <a:endParaRPr lang="en-US"/>
        </a:p>
      </dgm:t>
    </dgm:pt>
    <dgm:pt modelId="{AC8A7C06-7007-47B5-8A03-D3C92E753E30}">
      <dgm:prSet phldrT="[Text]"/>
      <dgm:spPr/>
      <dgm:t>
        <a:bodyPr/>
        <a:lstStyle/>
        <a:p>
          <a:r>
            <a:rPr lang="en-US" dirty="0" smtClean="0">
              <a:solidFill>
                <a:schemeClr val="accent1"/>
              </a:solidFill>
            </a:rPr>
            <a:t>Guardianship</a:t>
          </a:r>
          <a:endParaRPr lang="en-US" dirty="0">
            <a:solidFill>
              <a:schemeClr val="accent1"/>
            </a:solidFill>
          </a:endParaRPr>
        </a:p>
      </dgm:t>
    </dgm:pt>
    <dgm:pt modelId="{35F21DDF-1EAE-445E-926F-1643A314ECCE}" type="parTrans" cxnId="{016FB201-F87B-4D7B-90E6-731AB858D86F}">
      <dgm:prSet/>
      <dgm:spPr/>
      <dgm:t>
        <a:bodyPr/>
        <a:lstStyle/>
        <a:p>
          <a:endParaRPr lang="en-US"/>
        </a:p>
      </dgm:t>
    </dgm:pt>
    <dgm:pt modelId="{E16CAAE1-1321-4E03-A2D1-692611CABC9A}" type="sibTrans" cxnId="{016FB201-F87B-4D7B-90E6-731AB858D86F}">
      <dgm:prSet/>
      <dgm:spPr/>
      <dgm:t>
        <a:bodyPr/>
        <a:lstStyle/>
        <a:p>
          <a:endParaRPr lang="en-US"/>
        </a:p>
      </dgm:t>
    </dgm:pt>
    <dgm:pt modelId="{F2A80F7B-02C6-4588-BED5-C2F5D56B6978}">
      <dgm:prSet/>
      <dgm:spPr/>
      <dgm:t>
        <a:bodyPr/>
        <a:lstStyle/>
        <a:p>
          <a:r>
            <a:rPr lang="en-US" dirty="0">
              <a:solidFill>
                <a:schemeClr val="accent1"/>
              </a:solidFill>
            </a:rPr>
            <a:t>“or whom such a court has legally committed to, or placed under the custody of, an agency or department of a State, or an individual or entity appointed by a State or juvenile court….”</a:t>
          </a:r>
        </a:p>
      </dgm:t>
    </dgm:pt>
    <dgm:pt modelId="{80D37D28-435B-4CA5-9273-87CD48896498}" type="parTrans" cxnId="{171CDFC1-6748-4F78-A14C-C0A4DE6E794D}">
      <dgm:prSet/>
      <dgm:spPr/>
      <dgm:t>
        <a:bodyPr/>
        <a:lstStyle/>
        <a:p>
          <a:endParaRPr lang="en-US"/>
        </a:p>
      </dgm:t>
    </dgm:pt>
    <dgm:pt modelId="{F52F6E85-67FC-44A3-8504-57D6BF8F16CE}" type="sibTrans" cxnId="{171CDFC1-6748-4F78-A14C-C0A4DE6E794D}">
      <dgm:prSet/>
      <dgm:spPr/>
      <dgm:t>
        <a:bodyPr/>
        <a:lstStyle/>
        <a:p>
          <a:endParaRPr lang="en-US"/>
        </a:p>
      </dgm:t>
    </dgm:pt>
    <dgm:pt modelId="{FA054A3D-B600-40E3-8DEF-D9172EC094C3}">
      <dgm:prSet/>
      <dgm:spPr/>
      <dgm:t>
        <a:bodyPr/>
        <a:lstStyle/>
        <a:p>
          <a:endParaRPr lang="en-US" dirty="0">
            <a:solidFill>
              <a:schemeClr val="accent1"/>
            </a:solidFill>
          </a:endParaRPr>
        </a:p>
      </dgm:t>
    </dgm:pt>
    <dgm:pt modelId="{C6889309-8184-4291-851E-A5EC9E8DF20E}" type="parTrans" cxnId="{9B003613-1CF0-4BF2-A8BC-557BC9E180C6}">
      <dgm:prSet/>
      <dgm:spPr/>
      <dgm:t>
        <a:bodyPr/>
        <a:lstStyle/>
        <a:p>
          <a:endParaRPr lang="en-US"/>
        </a:p>
      </dgm:t>
    </dgm:pt>
    <dgm:pt modelId="{9DDE0751-99A2-4F32-A4FF-487DFDAEAB05}" type="sibTrans" cxnId="{9B003613-1CF0-4BF2-A8BC-557BC9E180C6}">
      <dgm:prSet/>
      <dgm:spPr/>
      <dgm:t>
        <a:bodyPr/>
        <a:lstStyle/>
        <a:p>
          <a:endParaRPr lang="en-US"/>
        </a:p>
      </dgm:t>
    </dgm:pt>
    <dgm:pt modelId="{96ECE887-2E67-4AF4-86A5-A018364F5955}">
      <dgm:prSet/>
      <dgm:spPr/>
      <dgm:t>
        <a:bodyPr/>
        <a:lstStyle/>
        <a:p>
          <a:r>
            <a:rPr lang="en-US" dirty="0">
              <a:solidFill>
                <a:schemeClr val="accent1"/>
              </a:solidFill>
            </a:rPr>
            <a:t>Custody</a:t>
          </a:r>
        </a:p>
      </dgm:t>
    </dgm:pt>
    <dgm:pt modelId="{1993A555-243B-4C98-93A3-1C88F0D458CA}" type="parTrans" cxnId="{9E5875D5-1BC3-4746-96F7-45D20008945C}">
      <dgm:prSet/>
      <dgm:spPr/>
      <dgm:t>
        <a:bodyPr/>
        <a:lstStyle/>
        <a:p>
          <a:endParaRPr lang="en-US"/>
        </a:p>
      </dgm:t>
    </dgm:pt>
    <dgm:pt modelId="{91B304EC-D681-4DF8-8247-1A372CDE96D1}" type="sibTrans" cxnId="{9E5875D5-1BC3-4746-96F7-45D20008945C}">
      <dgm:prSet/>
      <dgm:spPr/>
      <dgm:t>
        <a:bodyPr/>
        <a:lstStyle/>
        <a:p>
          <a:endParaRPr lang="en-US"/>
        </a:p>
      </dgm:t>
    </dgm:pt>
    <dgm:pt modelId="{3C8AB6B5-7CD9-4D0A-960F-DC341753C33F}">
      <dgm:prSet/>
      <dgm:spPr/>
      <dgm:t>
        <a:bodyPr/>
        <a:lstStyle/>
        <a:p>
          <a:r>
            <a:rPr lang="en-US" dirty="0">
              <a:solidFill>
                <a:schemeClr val="accent1"/>
              </a:solidFill>
            </a:rPr>
            <a:t>Abuse &amp; Neglect proceedings</a:t>
          </a:r>
        </a:p>
      </dgm:t>
    </dgm:pt>
    <dgm:pt modelId="{376444C1-1EF2-4922-B7C3-EB33192C6C48}" type="parTrans" cxnId="{625A16E2-24DF-471F-8F68-FCA45B2D830A}">
      <dgm:prSet/>
      <dgm:spPr/>
      <dgm:t>
        <a:bodyPr/>
        <a:lstStyle/>
        <a:p>
          <a:endParaRPr lang="en-US"/>
        </a:p>
      </dgm:t>
    </dgm:pt>
    <dgm:pt modelId="{92F616F2-0FD8-4C74-9A07-73BCB4C930EF}" type="sibTrans" cxnId="{625A16E2-24DF-471F-8F68-FCA45B2D830A}">
      <dgm:prSet/>
      <dgm:spPr/>
      <dgm:t>
        <a:bodyPr/>
        <a:lstStyle/>
        <a:p>
          <a:endParaRPr lang="en-US"/>
        </a:p>
      </dgm:t>
    </dgm:pt>
    <dgm:pt modelId="{9B3742AB-DB3F-40AC-8B1F-0D3EC4723AAC}">
      <dgm:prSet/>
      <dgm:spPr/>
      <dgm:t>
        <a:bodyPr/>
        <a:lstStyle/>
        <a:p>
          <a:r>
            <a:rPr lang="en-US" dirty="0">
              <a:solidFill>
                <a:schemeClr val="accent1"/>
              </a:solidFill>
            </a:rPr>
            <a:t>Family Offenses</a:t>
          </a:r>
        </a:p>
      </dgm:t>
    </dgm:pt>
    <dgm:pt modelId="{7768833B-CAFF-4B4D-8037-ED6204184F92}" type="parTrans" cxnId="{3E7E8267-DC59-4E81-AB1E-1125CA329EE4}">
      <dgm:prSet/>
      <dgm:spPr/>
      <dgm:t>
        <a:bodyPr/>
        <a:lstStyle/>
        <a:p>
          <a:endParaRPr lang="en-US"/>
        </a:p>
      </dgm:t>
    </dgm:pt>
    <dgm:pt modelId="{4CD70304-CAF7-4E72-966F-8FFCEE8BE7AE}" type="sibTrans" cxnId="{3E7E8267-DC59-4E81-AB1E-1125CA329EE4}">
      <dgm:prSet/>
      <dgm:spPr/>
      <dgm:t>
        <a:bodyPr/>
        <a:lstStyle/>
        <a:p>
          <a:endParaRPr lang="en-US"/>
        </a:p>
      </dgm:t>
    </dgm:pt>
    <dgm:pt modelId="{41C3620C-B8CC-48A9-9B12-F5DE0A4E3F12}">
      <dgm:prSet/>
      <dgm:spPr/>
      <dgm:t>
        <a:bodyPr/>
        <a:lstStyle/>
        <a:p>
          <a:r>
            <a:rPr lang="en-US" dirty="0">
              <a:solidFill>
                <a:schemeClr val="accent1"/>
              </a:solidFill>
            </a:rPr>
            <a:t>Destitute Child</a:t>
          </a:r>
        </a:p>
      </dgm:t>
    </dgm:pt>
    <dgm:pt modelId="{D503D74B-7B3D-4446-A992-144F6E513ACA}" type="parTrans" cxnId="{46ECB020-00B7-45B9-84BB-874B389F8586}">
      <dgm:prSet/>
      <dgm:spPr/>
      <dgm:t>
        <a:bodyPr/>
        <a:lstStyle/>
        <a:p>
          <a:endParaRPr lang="en-US"/>
        </a:p>
      </dgm:t>
    </dgm:pt>
    <dgm:pt modelId="{EDC40FA9-25ED-47E1-AA16-1F35BC74BE16}" type="sibTrans" cxnId="{46ECB020-00B7-45B9-84BB-874B389F8586}">
      <dgm:prSet/>
      <dgm:spPr/>
      <dgm:t>
        <a:bodyPr/>
        <a:lstStyle/>
        <a:p>
          <a:endParaRPr lang="en-US"/>
        </a:p>
      </dgm:t>
    </dgm:pt>
    <dgm:pt modelId="{A29834B3-79AB-4DF3-9F5F-3E70BDB44E18}">
      <dgm:prSet/>
      <dgm:spPr/>
      <dgm:t>
        <a:bodyPr/>
        <a:lstStyle/>
        <a:p>
          <a:r>
            <a:rPr lang="en-US" dirty="0">
              <a:solidFill>
                <a:schemeClr val="accent1"/>
              </a:solidFill>
            </a:rPr>
            <a:t>Persons in Need of Supervision (PINS)</a:t>
          </a:r>
        </a:p>
      </dgm:t>
    </dgm:pt>
    <dgm:pt modelId="{9C7A012F-8F9E-4F13-AC8B-B6681DD5E3F2}" type="parTrans" cxnId="{19BAB46E-6911-4632-BE10-CB4CDCFDEDFF}">
      <dgm:prSet/>
      <dgm:spPr/>
      <dgm:t>
        <a:bodyPr/>
        <a:lstStyle/>
        <a:p>
          <a:endParaRPr lang="en-US"/>
        </a:p>
      </dgm:t>
    </dgm:pt>
    <dgm:pt modelId="{26119B97-7C34-457D-9778-5EE3FA76476C}" type="sibTrans" cxnId="{19BAB46E-6911-4632-BE10-CB4CDCFDEDFF}">
      <dgm:prSet/>
      <dgm:spPr/>
      <dgm:t>
        <a:bodyPr/>
        <a:lstStyle/>
        <a:p>
          <a:endParaRPr lang="en-US"/>
        </a:p>
      </dgm:t>
    </dgm:pt>
    <dgm:pt modelId="{829A7645-B6F3-43D2-85B0-C45F9231A48E}">
      <dgm:prSet/>
      <dgm:spPr/>
      <dgm:t>
        <a:bodyPr/>
        <a:lstStyle/>
        <a:p>
          <a:r>
            <a:rPr lang="en-US" dirty="0">
              <a:solidFill>
                <a:schemeClr val="accent1"/>
              </a:solidFill>
            </a:rPr>
            <a:t>Delinquency (recent negative 2d Dept case)</a:t>
          </a:r>
        </a:p>
      </dgm:t>
    </dgm:pt>
    <dgm:pt modelId="{921A8765-096F-4474-BF00-707B30A5D950}" type="parTrans" cxnId="{C0126CD3-68F2-4D2B-AA61-F10C17B697E4}">
      <dgm:prSet/>
      <dgm:spPr/>
      <dgm:t>
        <a:bodyPr/>
        <a:lstStyle/>
        <a:p>
          <a:endParaRPr lang="en-US"/>
        </a:p>
      </dgm:t>
    </dgm:pt>
    <dgm:pt modelId="{4E796B8D-9C42-4EBC-AE27-24B82AA5242F}" type="sibTrans" cxnId="{C0126CD3-68F2-4D2B-AA61-F10C17B697E4}">
      <dgm:prSet/>
      <dgm:spPr/>
      <dgm:t>
        <a:bodyPr/>
        <a:lstStyle/>
        <a:p>
          <a:endParaRPr lang="en-US"/>
        </a:p>
      </dgm:t>
    </dgm:pt>
    <dgm:pt modelId="{7F0BB3D6-99D3-43EB-B8E3-27EA54B54D10}">
      <dgm:prSet/>
      <dgm:spPr/>
      <dgm:t>
        <a:bodyPr/>
        <a:lstStyle/>
        <a:p>
          <a:endParaRPr lang="en-US" dirty="0">
            <a:solidFill>
              <a:schemeClr val="accent1"/>
            </a:solidFill>
          </a:endParaRPr>
        </a:p>
      </dgm:t>
    </dgm:pt>
    <dgm:pt modelId="{9EBD7E34-0A01-48CD-94AB-16F177E0C86B}" type="parTrans" cxnId="{9477336A-D8C2-40BA-8624-F7DC04CFA72E}">
      <dgm:prSet/>
      <dgm:spPr/>
      <dgm:t>
        <a:bodyPr/>
        <a:lstStyle/>
        <a:p>
          <a:endParaRPr lang="en-US"/>
        </a:p>
      </dgm:t>
    </dgm:pt>
    <dgm:pt modelId="{DADD41A6-5CD2-4528-B90E-CEED1D81D0D5}" type="sibTrans" cxnId="{9477336A-D8C2-40BA-8624-F7DC04CFA72E}">
      <dgm:prSet/>
      <dgm:spPr/>
      <dgm:t>
        <a:bodyPr/>
        <a:lstStyle/>
        <a:p>
          <a:endParaRPr lang="en-US"/>
        </a:p>
      </dgm:t>
    </dgm:pt>
    <dgm:pt modelId="{CDB3B06A-1E0F-4BB1-A9ED-AE60F77041AB}" type="pres">
      <dgm:prSet presAssocID="{95FE19B5-F0D1-4925-B3C7-E4A13E2A167E}" presName="Name0" presStyleCnt="0">
        <dgm:presLayoutVars>
          <dgm:dir/>
          <dgm:animLvl val="lvl"/>
          <dgm:resizeHandles val="exact"/>
        </dgm:presLayoutVars>
      </dgm:prSet>
      <dgm:spPr/>
      <dgm:t>
        <a:bodyPr/>
        <a:lstStyle/>
        <a:p>
          <a:endParaRPr lang="en-US"/>
        </a:p>
      </dgm:t>
    </dgm:pt>
    <dgm:pt modelId="{1B800508-4370-4DA9-9E41-E101DDF79972}" type="pres">
      <dgm:prSet presAssocID="{14B51C56-CCE7-487C-8A45-2F453A4EC2B7}" presName="composite" presStyleCnt="0"/>
      <dgm:spPr/>
      <dgm:t>
        <a:bodyPr/>
        <a:lstStyle/>
        <a:p>
          <a:endParaRPr lang="en-US"/>
        </a:p>
      </dgm:t>
    </dgm:pt>
    <dgm:pt modelId="{BAF40A28-9B1D-4B22-9A8F-4D1675E3B63C}" type="pres">
      <dgm:prSet presAssocID="{14B51C56-CCE7-487C-8A45-2F453A4EC2B7}" presName="parTx" presStyleLbl="alignNode1" presStyleIdx="0" presStyleCnt="2">
        <dgm:presLayoutVars>
          <dgm:chMax val="0"/>
          <dgm:chPref val="0"/>
          <dgm:bulletEnabled val="1"/>
        </dgm:presLayoutVars>
      </dgm:prSet>
      <dgm:spPr/>
      <dgm:t>
        <a:bodyPr/>
        <a:lstStyle/>
        <a:p>
          <a:endParaRPr lang="en-US"/>
        </a:p>
      </dgm:t>
    </dgm:pt>
    <dgm:pt modelId="{C56946A5-DB27-4646-A191-2B3A468B5BD6}" type="pres">
      <dgm:prSet presAssocID="{14B51C56-CCE7-487C-8A45-2F453A4EC2B7}" presName="desTx" presStyleLbl="alignAccFollowNode1" presStyleIdx="0" presStyleCnt="2">
        <dgm:presLayoutVars>
          <dgm:bulletEnabled val="1"/>
        </dgm:presLayoutVars>
      </dgm:prSet>
      <dgm:spPr/>
      <dgm:t>
        <a:bodyPr/>
        <a:lstStyle/>
        <a:p>
          <a:endParaRPr lang="en-US"/>
        </a:p>
      </dgm:t>
    </dgm:pt>
    <dgm:pt modelId="{0B8B8D57-AD2D-4F0D-95A8-F2B85D23B665}" type="pres">
      <dgm:prSet presAssocID="{93BA2B03-6A9B-471A-8AD4-64ECF89D6DE7}" presName="space" presStyleCnt="0"/>
      <dgm:spPr/>
      <dgm:t>
        <a:bodyPr/>
        <a:lstStyle/>
        <a:p>
          <a:endParaRPr lang="en-US"/>
        </a:p>
      </dgm:t>
    </dgm:pt>
    <dgm:pt modelId="{1D7F564D-1017-4A90-8229-219BF7F9FCFE}" type="pres">
      <dgm:prSet presAssocID="{CC453970-4C53-4938-9C98-9CECA291E7D6}" presName="composite" presStyleCnt="0"/>
      <dgm:spPr/>
      <dgm:t>
        <a:bodyPr/>
        <a:lstStyle/>
        <a:p>
          <a:endParaRPr lang="en-US"/>
        </a:p>
      </dgm:t>
    </dgm:pt>
    <dgm:pt modelId="{65FD738D-B8C0-4AEF-B23A-46E9AC8F9BFB}" type="pres">
      <dgm:prSet presAssocID="{CC453970-4C53-4938-9C98-9CECA291E7D6}" presName="parTx" presStyleLbl="alignNode1" presStyleIdx="1" presStyleCnt="2">
        <dgm:presLayoutVars>
          <dgm:chMax val="0"/>
          <dgm:chPref val="0"/>
          <dgm:bulletEnabled val="1"/>
        </dgm:presLayoutVars>
      </dgm:prSet>
      <dgm:spPr/>
      <dgm:t>
        <a:bodyPr/>
        <a:lstStyle/>
        <a:p>
          <a:endParaRPr lang="en-US"/>
        </a:p>
      </dgm:t>
    </dgm:pt>
    <dgm:pt modelId="{AAA8326E-4268-4FB0-A5B3-E6DFF162B53C}" type="pres">
      <dgm:prSet presAssocID="{CC453970-4C53-4938-9C98-9CECA291E7D6}" presName="desTx" presStyleLbl="alignAccFollowNode1" presStyleIdx="1" presStyleCnt="2">
        <dgm:presLayoutVars>
          <dgm:bulletEnabled val="1"/>
        </dgm:presLayoutVars>
      </dgm:prSet>
      <dgm:spPr/>
      <dgm:t>
        <a:bodyPr/>
        <a:lstStyle/>
        <a:p>
          <a:endParaRPr lang="en-US"/>
        </a:p>
      </dgm:t>
    </dgm:pt>
  </dgm:ptLst>
  <dgm:cxnLst>
    <dgm:cxn modelId="{9B003613-1CF0-4BF2-A8BC-557BC9E180C6}" srcId="{14B51C56-CCE7-487C-8A45-2F453A4EC2B7}" destId="{FA054A3D-B600-40E3-8DEF-D9172EC094C3}" srcOrd="2" destOrd="0" parTransId="{C6889309-8184-4291-851E-A5EC9E8DF20E}" sibTransId="{9DDE0751-99A2-4F32-A4FF-487DFDAEAB05}"/>
    <dgm:cxn modelId="{CF6BC3A1-1603-4003-8A7C-7BBD007875C5}" srcId="{95FE19B5-F0D1-4925-B3C7-E4A13E2A167E}" destId="{CC453970-4C53-4938-9C98-9CECA291E7D6}" srcOrd="1" destOrd="0" parTransId="{FAC5ABE1-EED2-4BCF-92D1-D721E368CD89}" sibTransId="{20F3DD0C-68E4-43BF-B5A5-B8CF2445BD87}"/>
    <dgm:cxn modelId="{0EF98149-0C8D-4B99-8110-B0DA751A4EFC}" type="presOf" srcId="{A29834B3-79AB-4DF3-9F5F-3E70BDB44E18}" destId="{AAA8326E-4268-4FB0-A5B3-E6DFF162B53C}" srcOrd="0" destOrd="5" presId="urn:microsoft.com/office/officeart/2005/8/layout/hList1"/>
    <dgm:cxn modelId="{9E5875D5-1BC3-4746-96F7-45D20008945C}" srcId="{CC453970-4C53-4938-9C98-9CECA291E7D6}" destId="{96ECE887-2E67-4AF4-86A5-A018364F5955}" srcOrd="1" destOrd="0" parTransId="{1993A555-243B-4C98-93A3-1C88F0D458CA}" sibTransId="{91B304EC-D681-4DF8-8247-1A372CDE96D1}"/>
    <dgm:cxn modelId="{625A16E2-24DF-471F-8F68-FCA45B2D830A}" srcId="{CC453970-4C53-4938-9C98-9CECA291E7D6}" destId="{3C8AB6B5-7CD9-4D0A-960F-DC341753C33F}" srcOrd="2" destOrd="0" parTransId="{376444C1-1EF2-4922-B7C3-EB33192C6C48}" sibTransId="{92F616F2-0FD8-4C74-9A07-73BCB4C930EF}"/>
    <dgm:cxn modelId="{86DA1454-3107-47A4-8637-676FF1FB3A3F}" type="presOf" srcId="{41C3620C-B8CC-48A9-9B12-F5DE0A4E3F12}" destId="{AAA8326E-4268-4FB0-A5B3-E6DFF162B53C}" srcOrd="0" destOrd="4" presId="urn:microsoft.com/office/officeart/2005/8/layout/hList1"/>
    <dgm:cxn modelId="{F2C633BC-4281-4DE8-9FCA-317DB66B47FC}" type="presOf" srcId="{7F0BB3D6-99D3-43EB-B8E3-27EA54B54D10}" destId="{AAA8326E-4268-4FB0-A5B3-E6DFF162B53C}" srcOrd="0" destOrd="7" presId="urn:microsoft.com/office/officeart/2005/8/layout/hList1"/>
    <dgm:cxn modelId="{171CDFC1-6748-4F78-A14C-C0A4DE6E794D}" srcId="{14B51C56-CCE7-487C-8A45-2F453A4EC2B7}" destId="{F2A80F7B-02C6-4588-BED5-C2F5D56B6978}" srcOrd="1" destOrd="0" parTransId="{80D37D28-435B-4CA5-9273-87CD48896498}" sibTransId="{F52F6E85-67FC-44A3-8504-57D6BF8F16CE}"/>
    <dgm:cxn modelId="{AFBD6ABB-78E5-4063-B4AD-00E3BE8E6E8E}" type="presOf" srcId="{829A7645-B6F3-43D2-85B0-C45F9231A48E}" destId="{AAA8326E-4268-4FB0-A5B3-E6DFF162B53C}" srcOrd="0" destOrd="6" presId="urn:microsoft.com/office/officeart/2005/8/layout/hList1"/>
    <dgm:cxn modelId="{2CBD6C30-0F80-479D-B298-6DAAE9C4EF38}" type="presOf" srcId="{9B3742AB-DB3F-40AC-8B1F-0D3EC4723AAC}" destId="{AAA8326E-4268-4FB0-A5B3-E6DFF162B53C}" srcOrd="0" destOrd="3" presId="urn:microsoft.com/office/officeart/2005/8/layout/hList1"/>
    <dgm:cxn modelId="{46ECB020-00B7-45B9-84BB-874B389F8586}" srcId="{CC453970-4C53-4938-9C98-9CECA291E7D6}" destId="{41C3620C-B8CC-48A9-9B12-F5DE0A4E3F12}" srcOrd="4" destOrd="0" parTransId="{D503D74B-7B3D-4446-A992-144F6E513ACA}" sibTransId="{EDC40FA9-25ED-47E1-AA16-1F35BC74BE16}"/>
    <dgm:cxn modelId="{3E7E8267-DC59-4E81-AB1E-1125CA329EE4}" srcId="{CC453970-4C53-4938-9C98-9CECA291E7D6}" destId="{9B3742AB-DB3F-40AC-8B1F-0D3EC4723AAC}" srcOrd="3" destOrd="0" parTransId="{7768833B-CAFF-4B4D-8037-ED6204184F92}" sibTransId="{4CD70304-CAF7-4E72-966F-8FFCEE8BE7AE}"/>
    <dgm:cxn modelId="{715C0867-577E-4741-8003-69E948B03541}" type="presOf" srcId="{95FE19B5-F0D1-4925-B3C7-E4A13E2A167E}" destId="{CDB3B06A-1E0F-4BB1-A9ED-AE60F77041AB}" srcOrd="0" destOrd="0" presId="urn:microsoft.com/office/officeart/2005/8/layout/hList1"/>
    <dgm:cxn modelId="{9477336A-D8C2-40BA-8624-F7DC04CFA72E}" srcId="{CC453970-4C53-4938-9C98-9CECA291E7D6}" destId="{7F0BB3D6-99D3-43EB-B8E3-27EA54B54D10}" srcOrd="7" destOrd="0" parTransId="{9EBD7E34-0A01-48CD-94AB-16F177E0C86B}" sibTransId="{DADD41A6-5CD2-4528-B90E-CEED1D81D0D5}"/>
    <dgm:cxn modelId="{46D7A007-963B-42BB-A552-385120DAA4C1}" srcId="{95FE19B5-F0D1-4925-B3C7-E4A13E2A167E}" destId="{14B51C56-CCE7-487C-8A45-2F453A4EC2B7}" srcOrd="0" destOrd="0" parTransId="{60488334-A168-4C54-93EB-7AC3DC8C8B77}" sibTransId="{93BA2B03-6A9B-471A-8AD4-64ECF89D6DE7}"/>
    <dgm:cxn modelId="{C221C24C-91AA-4B64-9EAA-C064827D8038}" type="presOf" srcId="{14B51C56-CCE7-487C-8A45-2F453A4EC2B7}" destId="{BAF40A28-9B1D-4B22-9A8F-4D1675E3B63C}" srcOrd="0" destOrd="0" presId="urn:microsoft.com/office/officeart/2005/8/layout/hList1"/>
    <dgm:cxn modelId="{F1F727BD-DED6-42D8-A218-8568574F3577}" type="presOf" srcId="{96ECE887-2E67-4AF4-86A5-A018364F5955}" destId="{AAA8326E-4268-4FB0-A5B3-E6DFF162B53C}" srcOrd="0" destOrd="1" presId="urn:microsoft.com/office/officeart/2005/8/layout/hList1"/>
    <dgm:cxn modelId="{A5D71E27-1777-433E-B84E-096FA89A1C1E}" type="presOf" srcId="{2F1096FD-EB3B-4B51-8CB8-2994B3D1A214}" destId="{C56946A5-DB27-4646-A191-2B3A468B5BD6}" srcOrd="0" destOrd="0" presId="urn:microsoft.com/office/officeart/2005/8/layout/hList1"/>
    <dgm:cxn modelId="{FF47DCD2-D5E2-44C9-958A-0F83FF178425}" type="presOf" srcId="{FA054A3D-B600-40E3-8DEF-D9172EC094C3}" destId="{C56946A5-DB27-4646-A191-2B3A468B5BD6}" srcOrd="0" destOrd="2" presId="urn:microsoft.com/office/officeart/2005/8/layout/hList1"/>
    <dgm:cxn modelId="{61D4A147-F564-4229-BED5-49B8C50517EA}" srcId="{14B51C56-CCE7-487C-8A45-2F453A4EC2B7}" destId="{2F1096FD-EB3B-4B51-8CB8-2994B3D1A214}" srcOrd="0" destOrd="0" parTransId="{C9AF8754-F27B-46E4-86BC-09DE7DF6CDD7}" sibTransId="{FC755978-892B-4146-8C83-07075D0A2A7A}"/>
    <dgm:cxn modelId="{19BAB46E-6911-4632-BE10-CB4CDCFDEDFF}" srcId="{CC453970-4C53-4938-9C98-9CECA291E7D6}" destId="{A29834B3-79AB-4DF3-9F5F-3E70BDB44E18}" srcOrd="5" destOrd="0" parTransId="{9C7A012F-8F9E-4F13-AC8B-B6681DD5E3F2}" sibTransId="{26119B97-7C34-457D-9778-5EE3FA76476C}"/>
    <dgm:cxn modelId="{C0126CD3-68F2-4D2B-AA61-F10C17B697E4}" srcId="{CC453970-4C53-4938-9C98-9CECA291E7D6}" destId="{829A7645-B6F3-43D2-85B0-C45F9231A48E}" srcOrd="6" destOrd="0" parTransId="{921A8765-096F-4474-BF00-707B30A5D950}" sibTransId="{4E796B8D-9C42-4EBC-AE27-24B82AA5242F}"/>
    <dgm:cxn modelId="{016FB201-F87B-4D7B-90E6-731AB858D86F}" srcId="{CC453970-4C53-4938-9C98-9CECA291E7D6}" destId="{AC8A7C06-7007-47B5-8A03-D3C92E753E30}" srcOrd="0" destOrd="0" parTransId="{35F21DDF-1EAE-445E-926F-1643A314ECCE}" sibTransId="{E16CAAE1-1321-4E03-A2D1-692611CABC9A}"/>
    <dgm:cxn modelId="{6C49BF84-F43F-400A-835D-B21A4FF070D1}" type="presOf" srcId="{AC8A7C06-7007-47B5-8A03-D3C92E753E30}" destId="{AAA8326E-4268-4FB0-A5B3-E6DFF162B53C}" srcOrd="0" destOrd="0" presId="urn:microsoft.com/office/officeart/2005/8/layout/hList1"/>
    <dgm:cxn modelId="{118AB9D1-30D5-418E-A720-D82D48AA73DA}" type="presOf" srcId="{F2A80F7B-02C6-4588-BED5-C2F5D56B6978}" destId="{C56946A5-DB27-4646-A191-2B3A468B5BD6}" srcOrd="0" destOrd="1" presId="urn:microsoft.com/office/officeart/2005/8/layout/hList1"/>
    <dgm:cxn modelId="{A7EB0FA6-268F-456E-84D2-2B85CA644EE1}" type="presOf" srcId="{3C8AB6B5-7CD9-4D0A-960F-DC341753C33F}" destId="{AAA8326E-4268-4FB0-A5B3-E6DFF162B53C}" srcOrd="0" destOrd="2" presId="urn:microsoft.com/office/officeart/2005/8/layout/hList1"/>
    <dgm:cxn modelId="{D495F452-5E47-434D-97FE-6A5EB6C9EBF5}" type="presOf" srcId="{CC453970-4C53-4938-9C98-9CECA291E7D6}" destId="{65FD738D-B8C0-4AEF-B23A-46E9AC8F9BFB}" srcOrd="0" destOrd="0" presId="urn:microsoft.com/office/officeart/2005/8/layout/hList1"/>
    <dgm:cxn modelId="{270D935A-0183-4BEA-97A4-24E3013DEA24}" type="presParOf" srcId="{CDB3B06A-1E0F-4BB1-A9ED-AE60F77041AB}" destId="{1B800508-4370-4DA9-9E41-E101DDF79972}" srcOrd="0" destOrd="0" presId="urn:microsoft.com/office/officeart/2005/8/layout/hList1"/>
    <dgm:cxn modelId="{EC159528-B3A8-480E-8E69-CDBCD3D118B9}" type="presParOf" srcId="{1B800508-4370-4DA9-9E41-E101DDF79972}" destId="{BAF40A28-9B1D-4B22-9A8F-4D1675E3B63C}" srcOrd="0" destOrd="0" presId="urn:microsoft.com/office/officeart/2005/8/layout/hList1"/>
    <dgm:cxn modelId="{8DC9561F-C40F-4CCA-BAC2-89354866D61D}" type="presParOf" srcId="{1B800508-4370-4DA9-9E41-E101DDF79972}" destId="{C56946A5-DB27-4646-A191-2B3A468B5BD6}" srcOrd="1" destOrd="0" presId="urn:microsoft.com/office/officeart/2005/8/layout/hList1"/>
    <dgm:cxn modelId="{811F8386-6875-40B5-8F9A-02AEEC90F468}" type="presParOf" srcId="{CDB3B06A-1E0F-4BB1-A9ED-AE60F77041AB}" destId="{0B8B8D57-AD2D-4F0D-95A8-F2B85D23B665}" srcOrd="1" destOrd="0" presId="urn:microsoft.com/office/officeart/2005/8/layout/hList1"/>
    <dgm:cxn modelId="{0DFC5308-E637-405E-B520-842F9FC7E2CF}" type="presParOf" srcId="{CDB3B06A-1E0F-4BB1-A9ED-AE60F77041AB}" destId="{1D7F564D-1017-4A90-8229-219BF7F9FCFE}" srcOrd="2" destOrd="0" presId="urn:microsoft.com/office/officeart/2005/8/layout/hList1"/>
    <dgm:cxn modelId="{1382F55B-C7BB-4E81-90C6-410A23189158}" type="presParOf" srcId="{1D7F564D-1017-4A90-8229-219BF7F9FCFE}" destId="{65FD738D-B8C0-4AEF-B23A-46E9AC8F9BFB}" srcOrd="0" destOrd="0" presId="urn:microsoft.com/office/officeart/2005/8/layout/hList1"/>
    <dgm:cxn modelId="{4CFF8715-A68A-4FAD-BE10-B0C45449680E}" type="presParOf" srcId="{1D7F564D-1017-4A90-8229-219BF7F9FCFE}" destId="{AAA8326E-4268-4FB0-A5B3-E6DFF162B53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FE19B5-F0D1-4925-B3C7-E4A13E2A167E}"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14B51C56-CCE7-487C-8A45-2F453A4EC2B7}">
      <dgm:prSet phldrT="[Text]"/>
      <dgm:spPr/>
      <dgm:t>
        <a:bodyPr/>
        <a:lstStyle/>
        <a:p>
          <a:r>
            <a:rPr lang="en-US" b="1" dirty="0" smtClean="0">
              <a:solidFill>
                <a:schemeClr val="accent1"/>
              </a:solidFill>
            </a:rPr>
            <a:t>Under federal law: </a:t>
          </a:r>
          <a:endParaRPr lang="en-US" b="1" dirty="0">
            <a:solidFill>
              <a:schemeClr val="accent1"/>
            </a:solidFill>
          </a:endParaRPr>
        </a:p>
      </dgm:t>
    </dgm:pt>
    <dgm:pt modelId="{60488334-A168-4C54-93EB-7AC3DC8C8B77}" type="parTrans" cxnId="{46D7A007-963B-42BB-A552-385120DAA4C1}">
      <dgm:prSet/>
      <dgm:spPr/>
      <dgm:t>
        <a:bodyPr/>
        <a:lstStyle/>
        <a:p>
          <a:endParaRPr lang="en-US"/>
        </a:p>
      </dgm:t>
    </dgm:pt>
    <dgm:pt modelId="{93BA2B03-6A9B-471A-8AD4-64ECF89D6DE7}" type="sibTrans" cxnId="{46D7A007-963B-42BB-A552-385120DAA4C1}">
      <dgm:prSet/>
      <dgm:spPr/>
      <dgm:t>
        <a:bodyPr/>
        <a:lstStyle/>
        <a:p>
          <a:endParaRPr lang="en-US"/>
        </a:p>
      </dgm:t>
    </dgm:pt>
    <dgm:pt modelId="{2F1096FD-EB3B-4B51-8CB8-2994B3D1A214}">
      <dgm:prSet phldrT="[Text]" custT="1"/>
      <dgm:spPr/>
      <dgm:t>
        <a:bodyPr/>
        <a:lstStyle/>
        <a:p>
          <a:r>
            <a:rPr lang="en-US" sz="3200" dirty="0" smtClean="0">
              <a:solidFill>
                <a:schemeClr val="accent1"/>
              </a:solidFill>
            </a:rPr>
            <a:t>“whose reunification with one or both of the immigrant’s parents is not viable…”</a:t>
          </a:r>
          <a:endParaRPr lang="en-US" sz="3200" dirty="0">
            <a:solidFill>
              <a:schemeClr val="accent1"/>
            </a:solidFill>
          </a:endParaRPr>
        </a:p>
      </dgm:t>
    </dgm:pt>
    <dgm:pt modelId="{C9AF8754-F27B-46E4-86BC-09DE7DF6CDD7}" type="parTrans" cxnId="{61D4A147-F564-4229-BED5-49B8C50517EA}">
      <dgm:prSet/>
      <dgm:spPr/>
      <dgm:t>
        <a:bodyPr/>
        <a:lstStyle/>
        <a:p>
          <a:endParaRPr lang="en-US"/>
        </a:p>
      </dgm:t>
    </dgm:pt>
    <dgm:pt modelId="{FC755978-892B-4146-8C83-07075D0A2A7A}" type="sibTrans" cxnId="{61D4A147-F564-4229-BED5-49B8C50517EA}">
      <dgm:prSet/>
      <dgm:spPr/>
      <dgm:t>
        <a:bodyPr/>
        <a:lstStyle/>
        <a:p>
          <a:endParaRPr lang="en-US"/>
        </a:p>
      </dgm:t>
    </dgm:pt>
    <dgm:pt modelId="{CC453970-4C53-4938-9C98-9CECA291E7D6}">
      <dgm:prSet phldrT="[Text]"/>
      <dgm:spPr/>
      <dgm:t>
        <a:bodyPr/>
        <a:lstStyle/>
        <a:p>
          <a:r>
            <a:rPr lang="en-US" b="1" dirty="0" smtClean="0">
              <a:solidFill>
                <a:schemeClr val="accent1"/>
              </a:solidFill>
            </a:rPr>
            <a:t>As applied in NY Family Court:</a:t>
          </a:r>
          <a:endParaRPr lang="en-US" b="1" dirty="0">
            <a:solidFill>
              <a:schemeClr val="accent1"/>
            </a:solidFill>
          </a:endParaRPr>
        </a:p>
      </dgm:t>
    </dgm:pt>
    <dgm:pt modelId="{FAC5ABE1-EED2-4BCF-92D1-D721E368CD89}" type="parTrans" cxnId="{CF6BC3A1-1603-4003-8A7C-7BBD007875C5}">
      <dgm:prSet/>
      <dgm:spPr/>
      <dgm:t>
        <a:bodyPr/>
        <a:lstStyle/>
        <a:p>
          <a:endParaRPr lang="en-US"/>
        </a:p>
      </dgm:t>
    </dgm:pt>
    <dgm:pt modelId="{20F3DD0C-68E4-43BF-B5A5-B8CF2445BD87}" type="sibTrans" cxnId="{CF6BC3A1-1603-4003-8A7C-7BBD007875C5}">
      <dgm:prSet/>
      <dgm:spPr/>
      <dgm:t>
        <a:bodyPr/>
        <a:lstStyle/>
        <a:p>
          <a:endParaRPr lang="en-US"/>
        </a:p>
      </dgm:t>
    </dgm:pt>
    <dgm:pt modelId="{AC8A7C06-7007-47B5-8A03-D3C92E753E30}">
      <dgm:prSet phldrT="[Text]"/>
      <dgm:spPr/>
      <dgm:t>
        <a:bodyPr/>
        <a:lstStyle/>
        <a:p>
          <a:r>
            <a:rPr lang="en-US" dirty="0" smtClean="0">
              <a:solidFill>
                <a:schemeClr val="accent1"/>
              </a:solidFill>
            </a:rPr>
            <a:t>Children of single parents may be SIJS eligible</a:t>
          </a:r>
          <a:endParaRPr lang="en-US" dirty="0">
            <a:solidFill>
              <a:schemeClr val="accent1"/>
            </a:solidFill>
          </a:endParaRPr>
        </a:p>
      </dgm:t>
    </dgm:pt>
    <dgm:pt modelId="{35F21DDF-1EAE-445E-926F-1643A314ECCE}" type="parTrans" cxnId="{016FB201-F87B-4D7B-90E6-731AB858D86F}">
      <dgm:prSet/>
      <dgm:spPr/>
      <dgm:t>
        <a:bodyPr/>
        <a:lstStyle/>
        <a:p>
          <a:endParaRPr lang="en-US"/>
        </a:p>
      </dgm:t>
    </dgm:pt>
    <dgm:pt modelId="{E16CAAE1-1321-4E03-A2D1-692611CABC9A}" type="sibTrans" cxnId="{016FB201-F87B-4D7B-90E6-731AB858D86F}">
      <dgm:prSet/>
      <dgm:spPr/>
      <dgm:t>
        <a:bodyPr/>
        <a:lstStyle/>
        <a:p>
          <a:endParaRPr lang="en-US"/>
        </a:p>
      </dgm:t>
    </dgm:pt>
    <dgm:pt modelId="{FA054A3D-B600-40E3-8DEF-D9172EC094C3}">
      <dgm:prSet/>
      <dgm:spPr/>
      <dgm:t>
        <a:bodyPr/>
        <a:lstStyle/>
        <a:p>
          <a:endParaRPr lang="en-US" sz="2400" dirty="0">
            <a:solidFill>
              <a:schemeClr val="accent1"/>
            </a:solidFill>
          </a:endParaRPr>
        </a:p>
      </dgm:t>
    </dgm:pt>
    <dgm:pt modelId="{C6889309-8184-4291-851E-A5EC9E8DF20E}" type="parTrans" cxnId="{9B003613-1CF0-4BF2-A8BC-557BC9E180C6}">
      <dgm:prSet/>
      <dgm:spPr/>
      <dgm:t>
        <a:bodyPr/>
        <a:lstStyle/>
        <a:p>
          <a:endParaRPr lang="en-US"/>
        </a:p>
      </dgm:t>
    </dgm:pt>
    <dgm:pt modelId="{9DDE0751-99A2-4F32-A4FF-487DFDAEAB05}" type="sibTrans" cxnId="{9B003613-1CF0-4BF2-A8BC-557BC9E180C6}">
      <dgm:prSet/>
      <dgm:spPr/>
      <dgm:t>
        <a:bodyPr/>
        <a:lstStyle/>
        <a:p>
          <a:endParaRPr lang="en-US"/>
        </a:p>
      </dgm:t>
    </dgm:pt>
    <dgm:pt modelId="{7F0BB3D6-99D3-43EB-B8E3-27EA54B54D10}">
      <dgm:prSet/>
      <dgm:spPr/>
      <dgm:t>
        <a:bodyPr/>
        <a:lstStyle/>
        <a:p>
          <a:endParaRPr lang="en-US" dirty="0">
            <a:solidFill>
              <a:schemeClr val="accent1"/>
            </a:solidFill>
          </a:endParaRPr>
        </a:p>
      </dgm:t>
    </dgm:pt>
    <dgm:pt modelId="{9EBD7E34-0A01-48CD-94AB-16F177E0C86B}" type="parTrans" cxnId="{9477336A-D8C2-40BA-8624-F7DC04CFA72E}">
      <dgm:prSet/>
      <dgm:spPr/>
      <dgm:t>
        <a:bodyPr/>
        <a:lstStyle/>
        <a:p>
          <a:endParaRPr lang="en-US"/>
        </a:p>
      </dgm:t>
    </dgm:pt>
    <dgm:pt modelId="{DADD41A6-5CD2-4528-B90E-CEED1D81D0D5}" type="sibTrans" cxnId="{9477336A-D8C2-40BA-8624-F7DC04CFA72E}">
      <dgm:prSet/>
      <dgm:spPr/>
      <dgm:t>
        <a:bodyPr/>
        <a:lstStyle/>
        <a:p>
          <a:endParaRPr lang="en-US"/>
        </a:p>
      </dgm:t>
    </dgm:pt>
    <dgm:pt modelId="{6F941294-9A90-42CF-8F48-1675F49F81B1}">
      <dgm:prSet/>
      <dgm:spPr/>
      <dgm:t>
        <a:bodyPr/>
        <a:lstStyle/>
        <a:p>
          <a:endParaRPr lang="en-US" sz="2400" dirty="0" smtClean="0">
            <a:solidFill>
              <a:schemeClr val="accent1"/>
            </a:solidFill>
          </a:endParaRPr>
        </a:p>
      </dgm:t>
    </dgm:pt>
    <dgm:pt modelId="{2158D87F-075C-41BD-9E81-6E3695FFAE17}" type="parTrans" cxnId="{4BA1A0A0-59DB-462D-B7D3-651EA139ABEA}">
      <dgm:prSet/>
      <dgm:spPr/>
      <dgm:t>
        <a:bodyPr/>
        <a:lstStyle/>
        <a:p>
          <a:endParaRPr lang="en-US"/>
        </a:p>
      </dgm:t>
    </dgm:pt>
    <dgm:pt modelId="{7019030D-3CA4-4CFD-AFEB-BB8AECA8F483}" type="sibTrans" cxnId="{4BA1A0A0-59DB-462D-B7D3-651EA139ABEA}">
      <dgm:prSet/>
      <dgm:spPr/>
      <dgm:t>
        <a:bodyPr/>
        <a:lstStyle/>
        <a:p>
          <a:endParaRPr lang="en-US"/>
        </a:p>
      </dgm:t>
    </dgm:pt>
    <dgm:pt modelId="{8CB53DE5-C5A3-4070-BCF0-603EB902F667}">
      <dgm:prSet/>
      <dgm:spPr/>
      <dgm:t>
        <a:bodyPr/>
        <a:lstStyle/>
        <a:p>
          <a:endParaRPr lang="en-US" dirty="0" smtClean="0">
            <a:solidFill>
              <a:schemeClr val="accent1"/>
            </a:solidFill>
          </a:endParaRPr>
        </a:p>
      </dgm:t>
    </dgm:pt>
    <dgm:pt modelId="{52E51B25-2C33-4697-87E6-A2928C60237E}" type="parTrans" cxnId="{A4570D5D-D417-4537-A046-4FB994C2E363}">
      <dgm:prSet/>
      <dgm:spPr/>
      <dgm:t>
        <a:bodyPr/>
        <a:lstStyle/>
        <a:p>
          <a:endParaRPr lang="en-US"/>
        </a:p>
      </dgm:t>
    </dgm:pt>
    <dgm:pt modelId="{4CD79E6E-40E0-4ACC-AA14-97988E94EE9B}" type="sibTrans" cxnId="{A4570D5D-D417-4537-A046-4FB994C2E363}">
      <dgm:prSet/>
      <dgm:spPr/>
      <dgm:t>
        <a:bodyPr/>
        <a:lstStyle/>
        <a:p>
          <a:endParaRPr lang="en-US"/>
        </a:p>
      </dgm:t>
    </dgm:pt>
    <dgm:pt modelId="{4C0F6AAF-5454-438B-8F2E-AA7760BC2162}">
      <dgm:prSet/>
      <dgm:spPr/>
      <dgm:t>
        <a:bodyPr/>
        <a:lstStyle/>
        <a:p>
          <a:r>
            <a:rPr lang="en-US" dirty="0" smtClean="0">
              <a:solidFill>
                <a:schemeClr val="accent1"/>
              </a:solidFill>
            </a:rPr>
            <a:t>“[T]he ‘1 or both’ language requires only a finding that reunification is not viable with 1 parent.” Matter of Marcelina M.G., 973 N.Y.S.2d 714 (2d Dep’t 2013).</a:t>
          </a:r>
        </a:p>
      </dgm:t>
    </dgm:pt>
    <dgm:pt modelId="{DFF02D90-739D-4167-BEC3-6E41BA7522F1}" type="parTrans" cxnId="{A6327FCA-B370-4EA6-A859-A1F048A512AE}">
      <dgm:prSet/>
      <dgm:spPr/>
      <dgm:t>
        <a:bodyPr/>
        <a:lstStyle/>
        <a:p>
          <a:endParaRPr lang="en-US"/>
        </a:p>
      </dgm:t>
    </dgm:pt>
    <dgm:pt modelId="{7CF7D356-1334-4624-AD6D-1A7371C866EE}" type="sibTrans" cxnId="{A6327FCA-B370-4EA6-A859-A1F048A512AE}">
      <dgm:prSet/>
      <dgm:spPr/>
      <dgm:t>
        <a:bodyPr/>
        <a:lstStyle/>
        <a:p>
          <a:endParaRPr lang="en-US"/>
        </a:p>
      </dgm:t>
    </dgm:pt>
    <dgm:pt modelId="{3401280B-D893-4144-AF3F-AD2C30728F7D}">
      <dgm:prSet/>
      <dgm:spPr/>
      <dgm:t>
        <a:bodyPr/>
        <a:lstStyle/>
        <a:p>
          <a:endParaRPr lang="en-US" dirty="0" smtClean="0">
            <a:solidFill>
              <a:schemeClr val="accent1"/>
            </a:solidFill>
          </a:endParaRPr>
        </a:p>
      </dgm:t>
    </dgm:pt>
    <dgm:pt modelId="{9D2D8F55-2FD9-425F-AFF2-78E2E3067B56}" type="parTrans" cxnId="{69428849-B0E8-4093-BC77-D0B8E786192C}">
      <dgm:prSet/>
      <dgm:spPr/>
      <dgm:t>
        <a:bodyPr/>
        <a:lstStyle/>
        <a:p>
          <a:endParaRPr lang="en-US"/>
        </a:p>
      </dgm:t>
    </dgm:pt>
    <dgm:pt modelId="{398A70F5-581F-4584-868C-383FB7534E0A}" type="sibTrans" cxnId="{69428849-B0E8-4093-BC77-D0B8E786192C}">
      <dgm:prSet/>
      <dgm:spPr/>
      <dgm:t>
        <a:bodyPr/>
        <a:lstStyle/>
        <a:p>
          <a:endParaRPr lang="en-US"/>
        </a:p>
      </dgm:t>
    </dgm:pt>
    <dgm:pt modelId="{CDB3B06A-1E0F-4BB1-A9ED-AE60F77041AB}" type="pres">
      <dgm:prSet presAssocID="{95FE19B5-F0D1-4925-B3C7-E4A13E2A167E}" presName="Name0" presStyleCnt="0">
        <dgm:presLayoutVars>
          <dgm:dir/>
          <dgm:animLvl val="lvl"/>
          <dgm:resizeHandles val="exact"/>
        </dgm:presLayoutVars>
      </dgm:prSet>
      <dgm:spPr/>
      <dgm:t>
        <a:bodyPr/>
        <a:lstStyle/>
        <a:p>
          <a:endParaRPr lang="en-US"/>
        </a:p>
      </dgm:t>
    </dgm:pt>
    <dgm:pt modelId="{1B800508-4370-4DA9-9E41-E101DDF79972}" type="pres">
      <dgm:prSet presAssocID="{14B51C56-CCE7-487C-8A45-2F453A4EC2B7}" presName="composite" presStyleCnt="0"/>
      <dgm:spPr/>
      <dgm:t>
        <a:bodyPr/>
        <a:lstStyle/>
        <a:p>
          <a:endParaRPr lang="en-US"/>
        </a:p>
      </dgm:t>
    </dgm:pt>
    <dgm:pt modelId="{BAF40A28-9B1D-4B22-9A8F-4D1675E3B63C}" type="pres">
      <dgm:prSet presAssocID="{14B51C56-CCE7-487C-8A45-2F453A4EC2B7}" presName="parTx" presStyleLbl="alignNode1" presStyleIdx="0" presStyleCnt="2">
        <dgm:presLayoutVars>
          <dgm:chMax val="0"/>
          <dgm:chPref val="0"/>
          <dgm:bulletEnabled val="1"/>
        </dgm:presLayoutVars>
      </dgm:prSet>
      <dgm:spPr/>
      <dgm:t>
        <a:bodyPr/>
        <a:lstStyle/>
        <a:p>
          <a:endParaRPr lang="en-US"/>
        </a:p>
      </dgm:t>
    </dgm:pt>
    <dgm:pt modelId="{C56946A5-DB27-4646-A191-2B3A468B5BD6}" type="pres">
      <dgm:prSet presAssocID="{14B51C56-CCE7-487C-8A45-2F453A4EC2B7}" presName="desTx" presStyleLbl="alignAccFollowNode1" presStyleIdx="0" presStyleCnt="2">
        <dgm:presLayoutVars>
          <dgm:bulletEnabled val="1"/>
        </dgm:presLayoutVars>
      </dgm:prSet>
      <dgm:spPr/>
      <dgm:t>
        <a:bodyPr/>
        <a:lstStyle/>
        <a:p>
          <a:endParaRPr lang="en-US"/>
        </a:p>
      </dgm:t>
    </dgm:pt>
    <dgm:pt modelId="{0B8B8D57-AD2D-4F0D-95A8-F2B85D23B665}" type="pres">
      <dgm:prSet presAssocID="{93BA2B03-6A9B-471A-8AD4-64ECF89D6DE7}" presName="space" presStyleCnt="0"/>
      <dgm:spPr/>
      <dgm:t>
        <a:bodyPr/>
        <a:lstStyle/>
        <a:p>
          <a:endParaRPr lang="en-US"/>
        </a:p>
      </dgm:t>
    </dgm:pt>
    <dgm:pt modelId="{1D7F564D-1017-4A90-8229-219BF7F9FCFE}" type="pres">
      <dgm:prSet presAssocID="{CC453970-4C53-4938-9C98-9CECA291E7D6}" presName="composite" presStyleCnt="0"/>
      <dgm:spPr/>
      <dgm:t>
        <a:bodyPr/>
        <a:lstStyle/>
        <a:p>
          <a:endParaRPr lang="en-US"/>
        </a:p>
      </dgm:t>
    </dgm:pt>
    <dgm:pt modelId="{65FD738D-B8C0-4AEF-B23A-46E9AC8F9BFB}" type="pres">
      <dgm:prSet presAssocID="{CC453970-4C53-4938-9C98-9CECA291E7D6}" presName="parTx" presStyleLbl="alignNode1" presStyleIdx="1" presStyleCnt="2">
        <dgm:presLayoutVars>
          <dgm:chMax val="0"/>
          <dgm:chPref val="0"/>
          <dgm:bulletEnabled val="1"/>
        </dgm:presLayoutVars>
      </dgm:prSet>
      <dgm:spPr/>
      <dgm:t>
        <a:bodyPr/>
        <a:lstStyle/>
        <a:p>
          <a:endParaRPr lang="en-US"/>
        </a:p>
      </dgm:t>
    </dgm:pt>
    <dgm:pt modelId="{AAA8326E-4268-4FB0-A5B3-E6DFF162B53C}" type="pres">
      <dgm:prSet presAssocID="{CC453970-4C53-4938-9C98-9CECA291E7D6}" presName="desTx" presStyleLbl="alignAccFollowNode1" presStyleIdx="1" presStyleCnt="2">
        <dgm:presLayoutVars>
          <dgm:bulletEnabled val="1"/>
        </dgm:presLayoutVars>
      </dgm:prSet>
      <dgm:spPr/>
      <dgm:t>
        <a:bodyPr/>
        <a:lstStyle/>
        <a:p>
          <a:endParaRPr lang="en-US"/>
        </a:p>
      </dgm:t>
    </dgm:pt>
  </dgm:ptLst>
  <dgm:cxnLst>
    <dgm:cxn modelId="{8510505A-925A-4407-9705-90F544A32569}" type="presOf" srcId="{2F1096FD-EB3B-4B51-8CB8-2994B3D1A214}" destId="{C56946A5-DB27-4646-A191-2B3A468B5BD6}" srcOrd="0" destOrd="0" presId="urn:microsoft.com/office/officeart/2005/8/layout/hList1"/>
    <dgm:cxn modelId="{9B003613-1CF0-4BF2-A8BC-557BC9E180C6}" srcId="{14B51C56-CCE7-487C-8A45-2F453A4EC2B7}" destId="{FA054A3D-B600-40E3-8DEF-D9172EC094C3}" srcOrd="2" destOrd="0" parTransId="{C6889309-8184-4291-851E-A5EC9E8DF20E}" sibTransId="{9DDE0751-99A2-4F32-A4FF-487DFDAEAB05}"/>
    <dgm:cxn modelId="{CF6BC3A1-1603-4003-8A7C-7BBD007875C5}" srcId="{95FE19B5-F0D1-4925-B3C7-E4A13E2A167E}" destId="{CC453970-4C53-4938-9C98-9CECA291E7D6}" srcOrd="1" destOrd="0" parTransId="{FAC5ABE1-EED2-4BCF-92D1-D721E368CD89}" sibTransId="{20F3DD0C-68E4-43BF-B5A5-B8CF2445BD87}"/>
    <dgm:cxn modelId="{4BA1A0A0-59DB-462D-B7D3-651EA139ABEA}" srcId="{14B51C56-CCE7-487C-8A45-2F453A4EC2B7}" destId="{6F941294-9A90-42CF-8F48-1675F49F81B1}" srcOrd="1" destOrd="0" parTransId="{2158D87F-075C-41BD-9E81-6E3695FFAE17}" sibTransId="{7019030D-3CA4-4CFD-AFEB-BB8AECA8F483}"/>
    <dgm:cxn modelId="{8A3FFA8E-4BF7-495B-B8BA-D45F28159F42}" type="presOf" srcId="{8CB53DE5-C5A3-4070-BCF0-603EB902F667}" destId="{AAA8326E-4268-4FB0-A5B3-E6DFF162B53C}" srcOrd="0" destOrd="1" presId="urn:microsoft.com/office/officeart/2005/8/layout/hList1"/>
    <dgm:cxn modelId="{85FC88C5-E121-4073-BE93-04AC0B80F647}" type="presOf" srcId="{95FE19B5-F0D1-4925-B3C7-E4A13E2A167E}" destId="{CDB3B06A-1E0F-4BB1-A9ED-AE60F77041AB}" srcOrd="0" destOrd="0" presId="urn:microsoft.com/office/officeart/2005/8/layout/hList1"/>
    <dgm:cxn modelId="{A6327FCA-B370-4EA6-A859-A1F048A512AE}" srcId="{CC453970-4C53-4938-9C98-9CECA291E7D6}" destId="{4C0F6AAF-5454-438B-8F2E-AA7760BC2162}" srcOrd="2" destOrd="0" parTransId="{DFF02D90-739D-4167-BEC3-6E41BA7522F1}" sibTransId="{7CF7D356-1334-4624-AD6D-1A7371C866EE}"/>
    <dgm:cxn modelId="{9477336A-D8C2-40BA-8624-F7DC04CFA72E}" srcId="{CC453970-4C53-4938-9C98-9CECA291E7D6}" destId="{7F0BB3D6-99D3-43EB-B8E3-27EA54B54D10}" srcOrd="4" destOrd="0" parTransId="{9EBD7E34-0A01-48CD-94AB-16F177E0C86B}" sibTransId="{DADD41A6-5CD2-4528-B90E-CEED1D81D0D5}"/>
    <dgm:cxn modelId="{051C2600-D1D8-420D-851E-8006C4C93559}" type="presOf" srcId="{6F941294-9A90-42CF-8F48-1675F49F81B1}" destId="{C56946A5-DB27-4646-A191-2B3A468B5BD6}" srcOrd="0" destOrd="1" presId="urn:microsoft.com/office/officeart/2005/8/layout/hList1"/>
    <dgm:cxn modelId="{016FB201-F87B-4D7B-90E6-731AB858D86F}" srcId="{CC453970-4C53-4938-9C98-9CECA291E7D6}" destId="{AC8A7C06-7007-47B5-8A03-D3C92E753E30}" srcOrd="0" destOrd="0" parTransId="{35F21DDF-1EAE-445E-926F-1643A314ECCE}" sibTransId="{E16CAAE1-1321-4E03-A2D1-692611CABC9A}"/>
    <dgm:cxn modelId="{46D7A007-963B-42BB-A552-385120DAA4C1}" srcId="{95FE19B5-F0D1-4925-B3C7-E4A13E2A167E}" destId="{14B51C56-CCE7-487C-8A45-2F453A4EC2B7}" srcOrd="0" destOrd="0" parTransId="{60488334-A168-4C54-93EB-7AC3DC8C8B77}" sibTransId="{93BA2B03-6A9B-471A-8AD4-64ECF89D6DE7}"/>
    <dgm:cxn modelId="{759D32F2-84D7-4027-8C49-AEC470A23388}" type="presOf" srcId="{3401280B-D893-4144-AF3F-AD2C30728F7D}" destId="{AAA8326E-4268-4FB0-A5B3-E6DFF162B53C}" srcOrd="0" destOrd="3" presId="urn:microsoft.com/office/officeart/2005/8/layout/hList1"/>
    <dgm:cxn modelId="{A4570D5D-D417-4537-A046-4FB994C2E363}" srcId="{CC453970-4C53-4938-9C98-9CECA291E7D6}" destId="{8CB53DE5-C5A3-4070-BCF0-603EB902F667}" srcOrd="1" destOrd="0" parTransId="{52E51B25-2C33-4697-87E6-A2928C60237E}" sibTransId="{4CD79E6E-40E0-4ACC-AA14-97988E94EE9B}"/>
    <dgm:cxn modelId="{61D4A147-F564-4229-BED5-49B8C50517EA}" srcId="{14B51C56-CCE7-487C-8A45-2F453A4EC2B7}" destId="{2F1096FD-EB3B-4B51-8CB8-2994B3D1A214}" srcOrd="0" destOrd="0" parTransId="{C9AF8754-F27B-46E4-86BC-09DE7DF6CDD7}" sibTransId="{FC755978-892B-4146-8C83-07075D0A2A7A}"/>
    <dgm:cxn modelId="{D452C144-4FC9-4C8A-B710-B1A477EC53E9}" type="presOf" srcId="{FA054A3D-B600-40E3-8DEF-D9172EC094C3}" destId="{C56946A5-DB27-4646-A191-2B3A468B5BD6}" srcOrd="0" destOrd="2" presId="urn:microsoft.com/office/officeart/2005/8/layout/hList1"/>
    <dgm:cxn modelId="{69428849-B0E8-4093-BC77-D0B8E786192C}" srcId="{CC453970-4C53-4938-9C98-9CECA291E7D6}" destId="{3401280B-D893-4144-AF3F-AD2C30728F7D}" srcOrd="3" destOrd="0" parTransId="{9D2D8F55-2FD9-425F-AFF2-78E2E3067B56}" sibTransId="{398A70F5-581F-4584-868C-383FB7534E0A}"/>
    <dgm:cxn modelId="{C71396BC-F268-4760-9837-DA929A0E3463}" type="presOf" srcId="{7F0BB3D6-99D3-43EB-B8E3-27EA54B54D10}" destId="{AAA8326E-4268-4FB0-A5B3-E6DFF162B53C}" srcOrd="0" destOrd="4" presId="urn:microsoft.com/office/officeart/2005/8/layout/hList1"/>
    <dgm:cxn modelId="{2678E9FE-D0A1-4DD5-A46E-1A9337D020D5}" type="presOf" srcId="{CC453970-4C53-4938-9C98-9CECA291E7D6}" destId="{65FD738D-B8C0-4AEF-B23A-46E9AC8F9BFB}" srcOrd="0" destOrd="0" presId="urn:microsoft.com/office/officeart/2005/8/layout/hList1"/>
    <dgm:cxn modelId="{956A1356-B4C2-46CB-9D73-F2598C5D5D9E}" type="presOf" srcId="{4C0F6AAF-5454-438B-8F2E-AA7760BC2162}" destId="{AAA8326E-4268-4FB0-A5B3-E6DFF162B53C}" srcOrd="0" destOrd="2" presId="urn:microsoft.com/office/officeart/2005/8/layout/hList1"/>
    <dgm:cxn modelId="{36F43A22-C729-4A13-8E3A-F7D6D4DBF5E5}" type="presOf" srcId="{AC8A7C06-7007-47B5-8A03-D3C92E753E30}" destId="{AAA8326E-4268-4FB0-A5B3-E6DFF162B53C}" srcOrd="0" destOrd="0" presId="urn:microsoft.com/office/officeart/2005/8/layout/hList1"/>
    <dgm:cxn modelId="{3622EFE6-B066-4D1C-B511-A7318AFDEF24}" type="presOf" srcId="{14B51C56-CCE7-487C-8A45-2F453A4EC2B7}" destId="{BAF40A28-9B1D-4B22-9A8F-4D1675E3B63C}" srcOrd="0" destOrd="0" presId="urn:microsoft.com/office/officeart/2005/8/layout/hList1"/>
    <dgm:cxn modelId="{83A78A85-CDAC-461B-A1DF-A69F3A6EACF9}" type="presParOf" srcId="{CDB3B06A-1E0F-4BB1-A9ED-AE60F77041AB}" destId="{1B800508-4370-4DA9-9E41-E101DDF79972}" srcOrd="0" destOrd="0" presId="urn:microsoft.com/office/officeart/2005/8/layout/hList1"/>
    <dgm:cxn modelId="{74B78053-1C20-4F66-9D17-C4BE26FF1173}" type="presParOf" srcId="{1B800508-4370-4DA9-9E41-E101DDF79972}" destId="{BAF40A28-9B1D-4B22-9A8F-4D1675E3B63C}" srcOrd="0" destOrd="0" presId="urn:microsoft.com/office/officeart/2005/8/layout/hList1"/>
    <dgm:cxn modelId="{E34060D8-0AB8-4E06-8D60-7741F898852F}" type="presParOf" srcId="{1B800508-4370-4DA9-9E41-E101DDF79972}" destId="{C56946A5-DB27-4646-A191-2B3A468B5BD6}" srcOrd="1" destOrd="0" presId="urn:microsoft.com/office/officeart/2005/8/layout/hList1"/>
    <dgm:cxn modelId="{E20E1DCE-4CBE-4A37-8EA0-01AC4A0E6E58}" type="presParOf" srcId="{CDB3B06A-1E0F-4BB1-A9ED-AE60F77041AB}" destId="{0B8B8D57-AD2D-4F0D-95A8-F2B85D23B665}" srcOrd="1" destOrd="0" presId="urn:microsoft.com/office/officeart/2005/8/layout/hList1"/>
    <dgm:cxn modelId="{CB654FCA-D9B9-40BD-957C-41D8EFFD5CFB}" type="presParOf" srcId="{CDB3B06A-1E0F-4BB1-A9ED-AE60F77041AB}" destId="{1D7F564D-1017-4A90-8229-219BF7F9FCFE}" srcOrd="2" destOrd="0" presId="urn:microsoft.com/office/officeart/2005/8/layout/hList1"/>
    <dgm:cxn modelId="{52810A32-1CAD-490F-8EC4-DF81633B49F0}" type="presParOf" srcId="{1D7F564D-1017-4A90-8229-219BF7F9FCFE}" destId="{65FD738D-B8C0-4AEF-B23A-46E9AC8F9BFB}" srcOrd="0" destOrd="0" presId="urn:microsoft.com/office/officeart/2005/8/layout/hList1"/>
    <dgm:cxn modelId="{95FCA3D0-0A1A-4159-A311-69001B9E42B9}" type="presParOf" srcId="{1D7F564D-1017-4A90-8229-219BF7F9FCFE}" destId="{AAA8326E-4268-4FB0-A5B3-E6DFF162B53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FE19B5-F0D1-4925-B3C7-E4A13E2A167E}"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14B51C56-CCE7-487C-8A45-2F453A4EC2B7}">
      <dgm:prSet phldrT="[Text]"/>
      <dgm:spPr/>
      <dgm:t>
        <a:bodyPr/>
        <a:lstStyle/>
        <a:p>
          <a:r>
            <a:rPr lang="en-US" b="1" dirty="0" smtClean="0">
              <a:solidFill>
                <a:schemeClr val="accent1"/>
              </a:solidFill>
            </a:rPr>
            <a:t>Under federal law: </a:t>
          </a:r>
          <a:endParaRPr lang="en-US" b="1" dirty="0">
            <a:solidFill>
              <a:schemeClr val="accent1"/>
            </a:solidFill>
          </a:endParaRPr>
        </a:p>
      </dgm:t>
    </dgm:pt>
    <dgm:pt modelId="{60488334-A168-4C54-93EB-7AC3DC8C8B77}" type="parTrans" cxnId="{46D7A007-963B-42BB-A552-385120DAA4C1}">
      <dgm:prSet/>
      <dgm:spPr/>
      <dgm:t>
        <a:bodyPr/>
        <a:lstStyle/>
        <a:p>
          <a:endParaRPr lang="en-US"/>
        </a:p>
      </dgm:t>
    </dgm:pt>
    <dgm:pt modelId="{93BA2B03-6A9B-471A-8AD4-64ECF89D6DE7}" type="sibTrans" cxnId="{46D7A007-963B-42BB-A552-385120DAA4C1}">
      <dgm:prSet/>
      <dgm:spPr/>
      <dgm:t>
        <a:bodyPr/>
        <a:lstStyle/>
        <a:p>
          <a:endParaRPr lang="en-US"/>
        </a:p>
      </dgm:t>
    </dgm:pt>
    <dgm:pt modelId="{2F1096FD-EB3B-4B51-8CB8-2994B3D1A214}">
      <dgm:prSet phldrT="[Text]" custT="1"/>
      <dgm:spPr/>
      <dgm:t>
        <a:bodyPr/>
        <a:lstStyle/>
        <a:p>
          <a:r>
            <a:rPr lang="en-US" sz="3200" dirty="0" smtClean="0">
              <a:solidFill>
                <a:schemeClr val="accent1"/>
              </a:solidFill>
            </a:rPr>
            <a:t>“…due to abuse, neglect, abandonment, or a similar basis found under State law”</a:t>
          </a:r>
          <a:endParaRPr lang="en-US" sz="3200" dirty="0">
            <a:solidFill>
              <a:schemeClr val="accent1"/>
            </a:solidFill>
          </a:endParaRPr>
        </a:p>
      </dgm:t>
    </dgm:pt>
    <dgm:pt modelId="{C9AF8754-F27B-46E4-86BC-09DE7DF6CDD7}" type="parTrans" cxnId="{61D4A147-F564-4229-BED5-49B8C50517EA}">
      <dgm:prSet/>
      <dgm:spPr/>
      <dgm:t>
        <a:bodyPr/>
        <a:lstStyle/>
        <a:p>
          <a:endParaRPr lang="en-US"/>
        </a:p>
      </dgm:t>
    </dgm:pt>
    <dgm:pt modelId="{FC755978-892B-4146-8C83-07075D0A2A7A}" type="sibTrans" cxnId="{61D4A147-F564-4229-BED5-49B8C50517EA}">
      <dgm:prSet/>
      <dgm:spPr/>
      <dgm:t>
        <a:bodyPr/>
        <a:lstStyle/>
        <a:p>
          <a:endParaRPr lang="en-US"/>
        </a:p>
      </dgm:t>
    </dgm:pt>
    <dgm:pt modelId="{CC453970-4C53-4938-9C98-9CECA291E7D6}">
      <dgm:prSet phldrT="[Text]"/>
      <dgm:spPr/>
      <dgm:t>
        <a:bodyPr/>
        <a:lstStyle/>
        <a:p>
          <a:r>
            <a:rPr lang="en-US" b="1" dirty="0" smtClean="0">
              <a:solidFill>
                <a:schemeClr val="accent1"/>
              </a:solidFill>
            </a:rPr>
            <a:t>As applied in NY Family Court:</a:t>
          </a:r>
          <a:endParaRPr lang="en-US" b="1" dirty="0">
            <a:solidFill>
              <a:schemeClr val="accent1"/>
            </a:solidFill>
          </a:endParaRPr>
        </a:p>
      </dgm:t>
    </dgm:pt>
    <dgm:pt modelId="{FAC5ABE1-EED2-4BCF-92D1-D721E368CD89}" type="parTrans" cxnId="{CF6BC3A1-1603-4003-8A7C-7BBD007875C5}">
      <dgm:prSet/>
      <dgm:spPr/>
      <dgm:t>
        <a:bodyPr/>
        <a:lstStyle/>
        <a:p>
          <a:endParaRPr lang="en-US"/>
        </a:p>
      </dgm:t>
    </dgm:pt>
    <dgm:pt modelId="{20F3DD0C-68E4-43BF-B5A5-B8CF2445BD87}" type="sibTrans" cxnId="{CF6BC3A1-1603-4003-8A7C-7BBD007875C5}">
      <dgm:prSet/>
      <dgm:spPr/>
      <dgm:t>
        <a:bodyPr/>
        <a:lstStyle/>
        <a:p>
          <a:endParaRPr lang="en-US"/>
        </a:p>
      </dgm:t>
    </dgm:pt>
    <dgm:pt modelId="{AC8A7C06-7007-47B5-8A03-D3C92E753E30}">
      <dgm:prSet phldrT="[Text]"/>
      <dgm:spPr/>
      <dgm:t>
        <a:bodyPr/>
        <a:lstStyle/>
        <a:p>
          <a:r>
            <a:rPr lang="en-US" dirty="0" smtClean="0">
              <a:solidFill>
                <a:schemeClr val="accent1"/>
              </a:solidFill>
            </a:rPr>
            <a:t>No emotional or financial support</a:t>
          </a:r>
          <a:endParaRPr lang="en-US" dirty="0">
            <a:solidFill>
              <a:schemeClr val="accent1"/>
            </a:solidFill>
          </a:endParaRPr>
        </a:p>
      </dgm:t>
    </dgm:pt>
    <dgm:pt modelId="{35F21DDF-1EAE-445E-926F-1643A314ECCE}" type="parTrans" cxnId="{016FB201-F87B-4D7B-90E6-731AB858D86F}">
      <dgm:prSet/>
      <dgm:spPr/>
      <dgm:t>
        <a:bodyPr/>
        <a:lstStyle/>
        <a:p>
          <a:endParaRPr lang="en-US"/>
        </a:p>
      </dgm:t>
    </dgm:pt>
    <dgm:pt modelId="{E16CAAE1-1321-4E03-A2D1-692611CABC9A}" type="sibTrans" cxnId="{016FB201-F87B-4D7B-90E6-731AB858D86F}">
      <dgm:prSet/>
      <dgm:spPr/>
      <dgm:t>
        <a:bodyPr/>
        <a:lstStyle/>
        <a:p>
          <a:endParaRPr lang="en-US"/>
        </a:p>
      </dgm:t>
    </dgm:pt>
    <dgm:pt modelId="{FA054A3D-B600-40E3-8DEF-D9172EC094C3}">
      <dgm:prSet/>
      <dgm:spPr/>
      <dgm:t>
        <a:bodyPr/>
        <a:lstStyle/>
        <a:p>
          <a:endParaRPr lang="en-US" sz="2400" dirty="0">
            <a:solidFill>
              <a:schemeClr val="accent1"/>
            </a:solidFill>
          </a:endParaRPr>
        </a:p>
      </dgm:t>
    </dgm:pt>
    <dgm:pt modelId="{C6889309-8184-4291-851E-A5EC9E8DF20E}" type="parTrans" cxnId="{9B003613-1CF0-4BF2-A8BC-557BC9E180C6}">
      <dgm:prSet/>
      <dgm:spPr/>
      <dgm:t>
        <a:bodyPr/>
        <a:lstStyle/>
        <a:p>
          <a:endParaRPr lang="en-US"/>
        </a:p>
      </dgm:t>
    </dgm:pt>
    <dgm:pt modelId="{9DDE0751-99A2-4F32-A4FF-487DFDAEAB05}" type="sibTrans" cxnId="{9B003613-1CF0-4BF2-A8BC-557BC9E180C6}">
      <dgm:prSet/>
      <dgm:spPr/>
      <dgm:t>
        <a:bodyPr/>
        <a:lstStyle/>
        <a:p>
          <a:endParaRPr lang="en-US"/>
        </a:p>
      </dgm:t>
    </dgm:pt>
    <dgm:pt modelId="{7F0BB3D6-99D3-43EB-B8E3-27EA54B54D10}">
      <dgm:prSet/>
      <dgm:spPr/>
      <dgm:t>
        <a:bodyPr/>
        <a:lstStyle/>
        <a:p>
          <a:endParaRPr lang="en-US" dirty="0">
            <a:solidFill>
              <a:schemeClr val="accent1"/>
            </a:solidFill>
          </a:endParaRPr>
        </a:p>
      </dgm:t>
    </dgm:pt>
    <dgm:pt modelId="{9EBD7E34-0A01-48CD-94AB-16F177E0C86B}" type="parTrans" cxnId="{9477336A-D8C2-40BA-8624-F7DC04CFA72E}">
      <dgm:prSet/>
      <dgm:spPr/>
      <dgm:t>
        <a:bodyPr/>
        <a:lstStyle/>
        <a:p>
          <a:endParaRPr lang="en-US"/>
        </a:p>
      </dgm:t>
    </dgm:pt>
    <dgm:pt modelId="{DADD41A6-5CD2-4528-B90E-CEED1D81D0D5}" type="sibTrans" cxnId="{9477336A-D8C2-40BA-8624-F7DC04CFA72E}">
      <dgm:prSet/>
      <dgm:spPr/>
      <dgm:t>
        <a:bodyPr/>
        <a:lstStyle/>
        <a:p>
          <a:endParaRPr lang="en-US"/>
        </a:p>
      </dgm:t>
    </dgm:pt>
    <dgm:pt modelId="{6F941294-9A90-42CF-8F48-1675F49F81B1}">
      <dgm:prSet/>
      <dgm:spPr/>
      <dgm:t>
        <a:bodyPr/>
        <a:lstStyle/>
        <a:p>
          <a:endParaRPr lang="en-US" sz="2400" dirty="0" smtClean="0">
            <a:solidFill>
              <a:schemeClr val="accent1"/>
            </a:solidFill>
          </a:endParaRPr>
        </a:p>
      </dgm:t>
    </dgm:pt>
    <dgm:pt modelId="{2158D87F-075C-41BD-9E81-6E3695FFAE17}" type="parTrans" cxnId="{4BA1A0A0-59DB-462D-B7D3-651EA139ABEA}">
      <dgm:prSet/>
      <dgm:spPr/>
      <dgm:t>
        <a:bodyPr/>
        <a:lstStyle/>
        <a:p>
          <a:endParaRPr lang="en-US"/>
        </a:p>
      </dgm:t>
    </dgm:pt>
    <dgm:pt modelId="{7019030D-3CA4-4CFD-AFEB-BB8AECA8F483}" type="sibTrans" cxnId="{4BA1A0A0-59DB-462D-B7D3-651EA139ABEA}">
      <dgm:prSet/>
      <dgm:spPr/>
      <dgm:t>
        <a:bodyPr/>
        <a:lstStyle/>
        <a:p>
          <a:endParaRPr lang="en-US"/>
        </a:p>
      </dgm:t>
    </dgm:pt>
    <dgm:pt modelId="{3401280B-D893-4144-AF3F-AD2C30728F7D}">
      <dgm:prSet/>
      <dgm:spPr/>
      <dgm:t>
        <a:bodyPr/>
        <a:lstStyle/>
        <a:p>
          <a:endParaRPr lang="en-US" dirty="0" smtClean="0">
            <a:solidFill>
              <a:schemeClr val="accent1"/>
            </a:solidFill>
          </a:endParaRPr>
        </a:p>
      </dgm:t>
    </dgm:pt>
    <dgm:pt modelId="{9D2D8F55-2FD9-425F-AFF2-78E2E3067B56}" type="parTrans" cxnId="{69428849-B0E8-4093-BC77-D0B8E786192C}">
      <dgm:prSet/>
      <dgm:spPr/>
      <dgm:t>
        <a:bodyPr/>
        <a:lstStyle/>
        <a:p>
          <a:endParaRPr lang="en-US"/>
        </a:p>
      </dgm:t>
    </dgm:pt>
    <dgm:pt modelId="{398A70F5-581F-4584-868C-383FB7534E0A}" type="sibTrans" cxnId="{69428849-B0E8-4093-BC77-D0B8E786192C}">
      <dgm:prSet/>
      <dgm:spPr/>
      <dgm:t>
        <a:bodyPr/>
        <a:lstStyle/>
        <a:p>
          <a:endParaRPr lang="en-US"/>
        </a:p>
      </dgm:t>
    </dgm:pt>
    <dgm:pt modelId="{13089236-6125-49ED-8476-7D882C5C41C9}">
      <dgm:prSet custT="1"/>
      <dgm:spPr/>
      <dgm:t>
        <a:bodyPr/>
        <a:lstStyle/>
        <a:p>
          <a:endParaRPr lang="en-US" sz="3200" dirty="0" smtClean="0">
            <a:solidFill>
              <a:schemeClr val="accent1"/>
            </a:solidFill>
          </a:endParaRPr>
        </a:p>
      </dgm:t>
    </dgm:pt>
    <dgm:pt modelId="{CB446E82-8C0C-46CA-866C-4010FF674329}" type="parTrans" cxnId="{3E4DAEA8-61FE-47C7-9EA0-B10950C64E9B}">
      <dgm:prSet/>
      <dgm:spPr/>
      <dgm:t>
        <a:bodyPr/>
        <a:lstStyle/>
        <a:p>
          <a:endParaRPr lang="en-US"/>
        </a:p>
      </dgm:t>
    </dgm:pt>
    <dgm:pt modelId="{C690A9CE-5E49-4C4B-85CD-573B34011670}" type="sibTrans" cxnId="{3E4DAEA8-61FE-47C7-9EA0-B10950C64E9B}">
      <dgm:prSet/>
      <dgm:spPr/>
      <dgm:t>
        <a:bodyPr/>
        <a:lstStyle/>
        <a:p>
          <a:endParaRPr lang="en-US"/>
        </a:p>
      </dgm:t>
    </dgm:pt>
    <dgm:pt modelId="{AF9557BB-982E-4A20-B937-31AC3804D5A5}">
      <dgm:prSet/>
      <dgm:spPr/>
      <dgm:t>
        <a:bodyPr/>
        <a:lstStyle/>
        <a:p>
          <a:r>
            <a:rPr lang="en-US" dirty="0" smtClean="0">
              <a:solidFill>
                <a:schemeClr val="accent1"/>
              </a:solidFill>
            </a:rPr>
            <a:t>No meaningful communication</a:t>
          </a:r>
        </a:p>
      </dgm:t>
    </dgm:pt>
    <dgm:pt modelId="{26DC7F28-92E8-40DB-B9D4-61FFB48074D0}" type="parTrans" cxnId="{2BEDB694-2B3E-49E5-AD00-7DD70AABAFF8}">
      <dgm:prSet/>
      <dgm:spPr/>
      <dgm:t>
        <a:bodyPr/>
        <a:lstStyle/>
        <a:p>
          <a:endParaRPr lang="en-US"/>
        </a:p>
      </dgm:t>
    </dgm:pt>
    <dgm:pt modelId="{DA43C582-6819-4DF9-844A-80455BB37FAA}" type="sibTrans" cxnId="{2BEDB694-2B3E-49E5-AD00-7DD70AABAFF8}">
      <dgm:prSet/>
      <dgm:spPr/>
      <dgm:t>
        <a:bodyPr/>
        <a:lstStyle/>
        <a:p>
          <a:endParaRPr lang="en-US"/>
        </a:p>
      </dgm:t>
    </dgm:pt>
    <dgm:pt modelId="{98ED5A09-6FC4-4E8F-BCB7-3B510B0FE1FB}">
      <dgm:prSet/>
      <dgm:spPr/>
      <dgm:t>
        <a:bodyPr/>
        <a:lstStyle/>
        <a:p>
          <a:r>
            <a:rPr lang="en-US" dirty="0" smtClean="0">
              <a:solidFill>
                <a:schemeClr val="accent1"/>
              </a:solidFill>
            </a:rPr>
            <a:t>Physical or psychological abuse</a:t>
          </a:r>
        </a:p>
      </dgm:t>
    </dgm:pt>
    <dgm:pt modelId="{5B216CC1-A26A-41DC-B348-432C2BCF55F1}" type="parTrans" cxnId="{43B28209-B5F7-4216-9A4C-FF8ACFE9EBFA}">
      <dgm:prSet/>
      <dgm:spPr/>
      <dgm:t>
        <a:bodyPr/>
        <a:lstStyle/>
        <a:p>
          <a:endParaRPr lang="en-US"/>
        </a:p>
      </dgm:t>
    </dgm:pt>
    <dgm:pt modelId="{E4C02A04-4FE1-4EE0-A072-781CF175A77D}" type="sibTrans" cxnId="{43B28209-B5F7-4216-9A4C-FF8ACFE9EBFA}">
      <dgm:prSet/>
      <dgm:spPr/>
      <dgm:t>
        <a:bodyPr/>
        <a:lstStyle/>
        <a:p>
          <a:endParaRPr lang="en-US"/>
        </a:p>
      </dgm:t>
    </dgm:pt>
    <dgm:pt modelId="{E981AB73-F88C-47A7-B292-B63F1C0BF1E0}">
      <dgm:prSet/>
      <dgm:spPr/>
      <dgm:t>
        <a:bodyPr/>
        <a:lstStyle/>
        <a:p>
          <a:r>
            <a:rPr lang="en-US" dirty="0" smtClean="0">
              <a:solidFill>
                <a:schemeClr val="accent1"/>
              </a:solidFill>
            </a:rPr>
            <a:t>Death or inability of parent to care for child</a:t>
          </a:r>
        </a:p>
      </dgm:t>
    </dgm:pt>
    <dgm:pt modelId="{B3B330CB-A9E2-43A0-B88E-EE67F7B8F0E4}" type="parTrans" cxnId="{4ED34752-ECA3-46D9-AD69-3766DB6E3221}">
      <dgm:prSet/>
      <dgm:spPr/>
      <dgm:t>
        <a:bodyPr/>
        <a:lstStyle/>
        <a:p>
          <a:endParaRPr lang="en-US"/>
        </a:p>
      </dgm:t>
    </dgm:pt>
    <dgm:pt modelId="{BC56DC7E-F3B9-4A71-8701-B806B9AC65A1}" type="sibTrans" cxnId="{4ED34752-ECA3-46D9-AD69-3766DB6E3221}">
      <dgm:prSet/>
      <dgm:spPr/>
      <dgm:t>
        <a:bodyPr/>
        <a:lstStyle/>
        <a:p>
          <a:endParaRPr lang="en-US"/>
        </a:p>
      </dgm:t>
    </dgm:pt>
    <dgm:pt modelId="{739D5BA0-AB46-44B6-BA9A-771B47C57306}">
      <dgm:prSet/>
      <dgm:spPr/>
      <dgm:t>
        <a:bodyPr/>
        <a:lstStyle/>
        <a:p>
          <a:endParaRPr lang="en-US" dirty="0" smtClean="0">
            <a:solidFill>
              <a:schemeClr val="accent1"/>
            </a:solidFill>
          </a:endParaRPr>
        </a:p>
      </dgm:t>
    </dgm:pt>
    <dgm:pt modelId="{6C6D17A0-E063-41AF-90F9-CBB6F0F6743A}" type="parTrans" cxnId="{3E44B0FF-ED9B-46C3-94C6-8EC6400227D1}">
      <dgm:prSet/>
      <dgm:spPr/>
      <dgm:t>
        <a:bodyPr/>
        <a:lstStyle/>
        <a:p>
          <a:endParaRPr lang="en-US"/>
        </a:p>
      </dgm:t>
    </dgm:pt>
    <dgm:pt modelId="{7D8497B4-5CB5-475E-9831-7A9DE51D87AE}" type="sibTrans" cxnId="{3E44B0FF-ED9B-46C3-94C6-8EC6400227D1}">
      <dgm:prSet/>
      <dgm:spPr/>
      <dgm:t>
        <a:bodyPr/>
        <a:lstStyle/>
        <a:p>
          <a:endParaRPr lang="en-US"/>
        </a:p>
      </dgm:t>
    </dgm:pt>
    <dgm:pt modelId="{CDB3B06A-1E0F-4BB1-A9ED-AE60F77041AB}" type="pres">
      <dgm:prSet presAssocID="{95FE19B5-F0D1-4925-B3C7-E4A13E2A167E}" presName="Name0" presStyleCnt="0">
        <dgm:presLayoutVars>
          <dgm:dir/>
          <dgm:animLvl val="lvl"/>
          <dgm:resizeHandles val="exact"/>
        </dgm:presLayoutVars>
      </dgm:prSet>
      <dgm:spPr/>
      <dgm:t>
        <a:bodyPr/>
        <a:lstStyle/>
        <a:p>
          <a:endParaRPr lang="en-US"/>
        </a:p>
      </dgm:t>
    </dgm:pt>
    <dgm:pt modelId="{1B800508-4370-4DA9-9E41-E101DDF79972}" type="pres">
      <dgm:prSet presAssocID="{14B51C56-CCE7-487C-8A45-2F453A4EC2B7}" presName="composite" presStyleCnt="0"/>
      <dgm:spPr/>
      <dgm:t>
        <a:bodyPr/>
        <a:lstStyle/>
        <a:p>
          <a:endParaRPr lang="en-US"/>
        </a:p>
      </dgm:t>
    </dgm:pt>
    <dgm:pt modelId="{BAF40A28-9B1D-4B22-9A8F-4D1675E3B63C}" type="pres">
      <dgm:prSet presAssocID="{14B51C56-CCE7-487C-8A45-2F453A4EC2B7}" presName="parTx" presStyleLbl="alignNode1" presStyleIdx="0" presStyleCnt="2">
        <dgm:presLayoutVars>
          <dgm:chMax val="0"/>
          <dgm:chPref val="0"/>
          <dgm:bulletEnabled val="1"/>
        </dgm:presLayoutVars>
      </dgm:prSet>
      <dgm:spPr/>
      <dgm:t>
        <a:bodyPr/>
        <a:lstStyle/>
        <a:p>
          <a:endParaRPr lang="en-US"/>
        </a:p>
      </dgm:t>
    </dgm:pt>
    <dgm:pt modelId="{C56946A5-DB27-4646-A191-2B3A468B5BD6}" type="pres">
      <dgm:prSet presAssocID="{14B51C56-CCE7-487C-8A45-2F453A4EC2B7}" presName="desTx" presStyleLbl="alignAccFollowNode1" presStyleIdx="0" presStyleCnt="2">
        <dgm:presLayoutVars>
          <dgm:bulletEnabled val="1"/>
        </dgm:presLayoutVars>
      </dgm:prSet>
      <dgm:spPr/>
      <dgm:t>
        <a:bodyPr/>
        <a:lstStyle/>
        <a:p>
          <a:endParaRPr lang="en-US"/>
        </a:p>
      </dgm:t>
    </dgm:pt>
    <dgm:pt modelId="{0B8B8D57-AD2D-4F0D-95A8-F2B85D23B665}" type="pres">
      <dgm:prSet presAssocID="{93BA2B03-6A9B-471A-8AD4-64ECF89D6DE7}" presName="space" presStyleCnt="0"/>
      <dgm:spPr/>
      <dgm:t>
        <a:bodyPr/>
        <a:lstStyle/>
        <a:p>
          <a:endParaRPr lang="en-US"/>
        </a:p>
      </dgm:t>
    </dgm:pt>
    <dgm:pt modelId="{1D7F564D-1017-4A90-8229-219BF7F9FCFE}" type="pres">
      <dgm:prSet presAssocID="{CC453970-4C53-4938-9C98-9CECA291E7D6}" presName="composite" presStyleCnt="0"/>
      <dgm:spPr/>
      <dgm:t>
        <a:bodyPr/>
        <a:lstStyle/>
        <a:p>
          <a:endParaRPr lang="en-US"/>
        </a:p>
      </dgm:t>
    </dgm:pt>
    <dgm:pt modelId="{65FD738D-B8C0-4AEF-B23A-46E9AC8F9BFB}" type="pres">
      <dgm:prSet presAssocID="{CC453970-4C53-4938-9C98-9CECA291E7D6}" presName="parTx" presStyleLbl="alignNode1" presStyleIdx="1" presStyleCnt="2">
        <dgm:presLayoutVars>
          <dgm:chMax val="0"/>
          <dgm:chPref val="0"/>
          <dgm:bulletEnabled val="1"/>
        </dgm:presLayoutVars>
      </dgm:prSet>
      <dgm:spPr/>
      <dgm:t>
        <a:bodyPr/>
        <a:lstStyle/>
        <a:p>
          <a:endParaRPr lang="en-US"/>
        </a:p>
      </dgm:t>
    </dgm:pt>
    <dgm:pt modelId="{AAA8326E-4268-4FB0-A5B3-E6DFF162B53C}" type="pres">
      <dgm:prSet presAssocID="{CC453970-4C53-4938-9C98-9CECA291E7D6}" presName="desTx" presStyleLbl="alignAccFollowNode1" presStyleIdx="1" presStyleCnt="2">
        <dgm:presLayoutVars>
          <dgm:bulletEnabled val="1"/>
        </dgm:presLayoutVars>
      </dgm:prSet>
      <dgm:spPr/>
      <dgm:t>
        <a:bodyPr/>
        <a:lstStyle/>
        <a:p>
          <a:endParaRPr lang="en-US"/>
        </a:p>
      </dgm:t>
    </dgm:pt>
  </dgm:ptLst>
  <dgm:cxnLst>
    <dgm:cxn modelId="{3E44B0FF-ED9B-46C3-94C6-8EC6400227D1}" srcId="{CC453970-4C53-4938-9C98-9CECA291E7D6}" destId="{739D5BA0-AB46-44B6-BA9A-771B47C57306}" srcOrd="4" destOrd="0" parTransId="{6C6D17A0-E063-41AF-90F9-CBB6F0F6743A}" sibTransId="{7D8497B4-5CB5-475E-9831-7A9DE51D87AE}"/>
    <dgm:cxn modelId="{4ED34752-ECA3-46D9-AD69-3766DB6E3221}" srcId="{CC453970-4C53-4938-9C98-9CECA291E7D6}" destId="{E981AB73-F88C-47A7-B292-B63F1C0BF1E0}" srcOrd="3" destOrd="0" parTransId="{B3B330CB-A9E2-43A0-B88E-EE67F7B8F0E4}" sibTransId="{BC56DC7E-F3B9-4A71-8701-B806B9AC65A1}"/>
    <dgm:cxn modelId="{025D9D74-F0D2-456E-B48A-ADCEF8312305}" type="presOf" srcId="{6F941294-9A90-42CF-8F48-1675F49F81B1}" destId="{C56946A5-DB27-4646-A191-2B3A468B5BD6}" srcOrd="0" destOrd="2" presId="urn:microsoft.com/office/officeart/2005/8/layout/hList1"/>
    <dgm:cxn modelId="{9B003613-1CF0-4BF2-A8BC-557BC9E180C6}" srcId="{14B51C56-CCE7-487C-8A45-2F453A4EC2B7}" destId="{FA054A3D-B600-40E3-8DEF-D9172EC094C3}" srcOrd="3" destOrd="0" parTransId="{C6889309-8184-4291-851E-A5EC9E8DF20E}" sibTransId="{9DDE0751-99A2-4F32-A4FF-487DFDAEAB05}"/>
    <dgm:cxn modelId="{087065AB-6F50-479F-A96A-FA8A3101DCAA}" type="presOf" srcId="{14B51C56-CCE7-487C-8A45-2F453A4EC2B7}" destId="{BAF40A28-9B1D-4B22-9A8F-4D1675E3B63C}" srcOrd="0" destOrd="0" presId="urn:microsoft.com/office/officeart/2005/8/layout/hList1"/>
    <dgm:cxn modelId="{43706278-53F2-4974-9B1D-D274CE917F96}" type="presOf" srcId="{E981AB73-F88C-47A7-B292-B63F1C0BF1E0}" destId="{AAA8326E-4268-4FB0-A5B3-E6DFF162B53C}" srcOrd="0" destOrd="3" presId="urn:microsoft.com/office/officeart/2005/8/layout/hList1"/>
    <dgm:cxn modelId="{CF6BC3A1-1603-4003-8A7C-7BBD007875C5}" srcId="{95FE19B5-F0D1-4925-B3C7-E4A13E2A167E}" destId="{CC453970-4C53-4938-9C98-9CECA291E7D6}" srcOrd="1" destOrd="0" parTransId="{FAC5ABE1-EED2-4BCF-92D1-D721E368CD89}" sibTransId="{20F3DD0C-68E4-43BF-B5A5-B8CF2445BD87}"/>
    <dgm:cxn modelId="{CDEDCC4C-0595-4476-98AB-D053D3FC9BAA}" type="presOf" srcId="{AC8A7C06-7007-47B5-8A03-D3C92E753E30}" destId="{AAA8326E-4268-4FB0-A5B3-E6DFF162B53C}" srcOrd="0" destOrd="0" presId="urn:microsoft.com/office/officeart/2005/8/layout/hList1"/>
    <dgm:cxn modelId="{F9A91DCC-4693-4E1F-83D0-96626C625488}" type="presOf" srcId="{7F0BB3D6-99D3-43EB-B8E3-27EA54B54D10}" destId="{AAA8326E-4268-4FB0-A5B3-E6DFF162B53C}" srcOrd="0" destOrd="6" presId="urn:microsoft.com/office/officeart/2005/8/layout/hList1"/>
    <dgm:cxn modelId="{4BA1A0A0-59DB-462D-B7D3-651EA139ABEA}" srcId="{14B51C56-CCE7-487C-8A45-2F453A4EC2B7}" destId="{6F941294-9A90-42CF-8F48-1675F49F81B1}" srcOrd="2" destOrd="0" parTransId="{2158D87F-075C-41BD-9E81-6E3695FFAE17}" sibTransId="{7019030D-3CA4-4CFD-AFEB-BB8AECA8F483}"/>
    <dgm:cxn modelId="{7543CABC-5CB3-48B0-9C2B-B50BED4DCFAB}" type="presOf" srcId="{CC453970-4C53-4938-9C98-9CECA291E7D6}" destId="{65FD738D-B8C0-4AEF-B23A-46E9AC8F9BFB}" srcOrd="0" destOrd="0" presId="urn:microsoft.com/office/officeart/2005/8/layout/hList1"/>
    <dgm:cxn modelId="{40D0B9DF-C511-40D1-850D-85738D109565}" type="presOf" srcId="{FA054A3D-B600-40E3-8DEF-D9172EC094C3}" destId="{C56946A5-DB27-4646-A191-2B3A468B5BD6}" srcOrd="0" destOrd="3" presId="urn:microsoft.com/office/officeart/2005/8/layout/hList1"/>
    <dgm:cxn modelId="{CFA87C31-D1F9-4E24-8AF9-0E89C25BA504}" type="presOf" srcId="{3401280B-D893-4144-AF3F-AD2C30728F7D}" destId="{AAA8326E-4268-4FB0-A5B3-E6DFF162B53C}" srcOrd="0" destOrd="5" presId="urn:microsoft.com/office/officeart/2005/8/layout/hList1"/>
    <dgm:cxn modelId="{5CDF76A6-DC23-44F1-86C0-0D3C1AF07D9C}" type="presOf" srcId="{13089236-6125-49ED-8476-7D882C5C41C9}" destId="{C56946A5-DB27-4646-A191-2B3A468B5BD6}" srcOrd="0" destOrd="1" presId="urn:microsoft.com/office/officeart/2005/8/layout/hList1"/>
    <dgm:cxn modelId="{8290FB3C-942C-4ABC-B85E-EDC165B9CEE1}" type="presOf" srcId="{95FE19B5-F0D1-4925-B3C7-E4A13E2A167E}" destId="{CDB3B06A-1E0F-4BB1-A9ED-AE60F77041AB}" srcOrd="0" destOrd="0" presId="urn:microsoft.com/office/officeart/2005/8/layout/hList1"/>
    <dgm:cxn modelId="{9477336A-D8C2-40BA-8624-F7DC04CFA72E}" srcId="{CC453970-4C53-4938-9C98-9CECA291E7D6}" destId="{7F0BB3D6-99D3-43EB-B8E3-27EA54B54D10}" srcOrd="6" destOrd="0" parTransId="{9EBD7E34-0A01-48CD-94AB-16F177E0C86B}" sibTransId="{DADD41A6-5CD2-4528-B90E-CEED1D81D0D5}"/>
    <dgm:cxn modelId="{BD0239FD-F675-462A-90C9-6C8864CDE8AE}" type="presOf" srcId="{739D5BA0-AB46-44B6-BA9A-771B47C57306}" destId="{AAA8326E-4268-4FB0-A5B3-E6DFF162B53C}" srcOrd="0" destOrd="4" presId="urn:microsoft.com/office/officeart/2005/8/layout/hList1"/>
    <dgm:cxn modelId="{3E4DAEA8-61FE-47C7-9EA0-B10950C64E9B}" srcId="{14B51C56-CCE7-487C-8A45-2F453A4EC2B7}" destId="{13089236-6125-49ED-8476-7D882C5C41C9}" srcOrd="1" destOrd="0" parTransId="{CB446E82-8C0C-46CA-866C-4010FF674329}" sibTransId="{C690A9CE-5E49-4C4B-85CD-573B34011670}"/>
    <dgm:cxn modelId="{43B28209-B5F7-4216-9A4C-FF8ACFE9EBFA}" srcId="{CC453970-4C53-4938-9C98-9CECA291E7D6}" destId="{98ED5A09-6FC4-4E8F-BCB7-3B510B0FE1FB}" srcOrd="2" destOrd="0" parTransId="{5B216CC1-A26A-41DC-B348-432C2BCF55F1}" sibTransId="{E4C02A04-4FE1-4EE0-A072-781CF175A77D}"/>
    <dgm:cxn modelId="{2BEDB694-2B3E-49E5-AD00-7DD70AABAFF8}" srcId="{CC453970-4C53-4938-9C98-9CECA291E7D6}" destId="{AF9557BB-982E-4A20-B937-31AC3804D5A5}" srcOrd="1" destOrd="0" parTransId="{26DC7F28-92E8-40DB-B9D4-61FFB48074D0}" sibTransId="{DA43C582-6819-4DF9-844A-80455BB37FAA}"/>
    <dgm:cxn modelId="{4BC3134E-0755-40F6-8E7E-4DD1F0EA3891}" type="presOf" srcId="{98ED5A09-6FC4-4E8F-BCB7-3B510B0FE1FB}" destId="{AAA8326E-4268-4FB0-A5B3-E6DFF162B53C}" srcOrd="0" destOrd="2" presId="urn:microsoft.com/office/officeart/2005/8/layout/hList1"/>
    <dgm:cxn modelId="{016FB201-F87B-4D7B-90E6-731AB858D86F}" srcId="{CC453970-4C53-4938-9C98-9CECA291E7D6}" destId="{AC8A7C06-7007-47B5-8A03-D3C92E753E30}" srcOrd="0" destOrd="0" parTransId="{35F21DDF-1EAE-445E-926F-1643A314ECCE}" sibTransId="{E16CAAE1-1321-4E03-A2D1-692611CABC9A}"/>
    <dgm:cxn modelId="{46D7A007-963B-42BB-A552-385120DAA4C1}" srcId="{95FE19B5-F0D1-4925-B3C7-E4A13E2A167E}" destId="{14B51C56-CCE7-487C-8A45-2F453A4EC2B7}" srcOrd="0" destOrd="0" parTransId="{60488334-A168-4C54-93EB-7AC3DC8C8B77}" sibTransId="{93BA2B03-6A9B-471A-8AD4-64ECF89D6DE7}"/>
    <dgm:cxn modelId="{61D4A147-F564-4229-BED5-49B8C50517EA}" srcId="{14B51C56-CCE7-487C-8A45-2F453A4EC2B7}" destId="{2F1096FD-EB3B-4B51-8CB8-2994B3D1A214}" srcOrd="0" destOrd="0" parTransId="{C9AF8754-F27B-46E4-86BC-09DE7DF6CDD7}" sibTransId="{FC755978-892B-4146-8C83-07075D0A2A7A}"/>
    <dgm:cxn modelId="{D208E322-3C61-4218-BD6C-6AD9CF35A1FB}" type="presOf" srcId="{2F1096FD-EB3B-4B51-8CB8-2994B3D1A214}" destId="{C56946A5-DB27-4646-A191-2B3A468B5BD6}" srcOrd="0" destOrd="0" presId="urn:microsoft.com/office/officeart/2005/8/layout/hList1"/>
    <dgm:cxn modelId="{69428849-B0E8-4093-BC77-D0B8E786192C}" srcId="{CC453970-4C53-4938-9C98-9CECA291E7D6}" destId="{3401280B-D893-4144-AF3F-AD2C30728F7D}" srcOrd="5" destOrd="0" parTransId="{9D2D8F55-2FD9-425F-AFF2-78E2E3067B56}" sibTransId="{398A70F5-581F-4584-868C-383FB7534E0A}"/>
    <dgm:cxn modelId="{169562B9-4D7C-4C53-B940-05A99AAEA637}" type="presOf" srcId="{AF9557BB-982E-4A20-B937-31AC3804D5A5}" destId="{AAA8326E-4268-4FB0-A5B3-E6DFF162B53C}" srcOrd="0" destOrd="1" presId="urn:microsoft.com/office/officeart/2005/8/layout/hList1"/>
    <dgm:cxn modelId="{65D6962A-041A-45DB-A407-CC13DE46A749}" type="presParOf" srcId="{CDB3B06A-1E0F-4BB1-A9ED-AE60F77041AB}" destId="{1B800508-4370-4DA9-9E41-E101DDF79972}" srcOrd="0" destOrd="0" presId="urn:microsoft.com/office/officeart/2005/8/layout/hList1"/>
    <dgm:cxn modelId="{BE4DE446-D1FC-4E8E-8095-FA81A5E27427}" type="presParOf" srcId="{1B800508-4370-4DA9-9E41-E101DDF79972}" destId="{BAF40A28-9B1D-4B22-9A8F-4D1675E3B63C}" srcOrd="0" destOrd="0" presId="urn:microsoft.com/office/officeart/2005/8/layout/hList1"/>
    <dgm:cxn modelId="{4F230578-27FF-45AF-9B7E-F6C06BB39359}" type="presParOf" srcId="{1B800508-4370-4DA9-9E41-E101DDF79972}" destId="{C56946A5-DB27-4646-A191-2B3A468B5BD6}" srcOrd="1" destOrd="0" presId="urn:microsoft.com/office/officeart/2005/8/layout/hList1"/>
    <dgm:cxn modelId="{0827B11C-BC5E-4F0A-8421-496A31C10076}" type="presParOf" srcId="{CDB3B06A-1E0F-4BB1-A9ED-AE60F77041AB}" destId="{0B8B8D57-AD2D-4F0D-95A8-F2B85D23B665}" srcOrd="1" destOrd="0" presId="urn:microsoft.com/office/officeart/2005/8/layout/hList1"/>
    <dgm:cxn modelId="{674EF059-5477-40A6-8230-F90BEA7B8DB7}" type="presParOf" srcId="{CDB3B06A-1E0F-4BB1-A9ED-AE60F77041AB}" destId="{1D7F564D-1017-4A90-8229-219BF7F9FCFE}" srcOrd="2" destOrd="0" presId="urn:microsoft.com/office/officeart/2005/8/layout/hList1"/>
    <dgm:cxn modelId="{BD79D6C7-04C7-4DE7-BE77-651070BA581D}" type="presParOf" srcId="{1D7F564D-1017-4A90-8229-219BF7F9FCFE}" destId="{65FD738D-B8C0-4AEF-B23A-46E9AC8F9BFB}" srcOrd="0" destOrd="0" presId="urn:microsoft.com/office/officeart/2005/8/layout/hList1"/>
    <dgm:cxn modelId="{7FB820C6-2223-464D-AB4E-B4450CEDAEE5}" type="presParOf" srcId="{1D7F564D-1017-4A90-8229-219BF7F9FCFE}" destId="{AAA8326E-4268-4FB0-A5B3-E6DFF162B53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FE19B5-F0D1-4925-B3C7-E4A13E2A167E}"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14B51C56-CCE7-487C-8A45-2F453A4EC2B7}">
      <dgm:prSet phldrT="[Text]"/>
      <dgm:spPr/>
      <dgm:t>
        <a:bodyPr/>
        <a:lstStyle/>
        <a:p>
          <a:r>
            <a:rPr lang="en-US" b="1" dirty="0" smtClean="0">
              <a:solidFill>
                <a:schemeClr val="accent1"/>
              </a:solidFill>
            </a:rPr>
            <a:t>Under federal law: </a:t>
          </a:r>
          <a:endParaRPr lang="en-US" b="1" dirty="0">
            <a:solidFill>
              <a:schemeClr val="accent1"/>
            </a:solidFill>
          </a:endParaRPr>
        </a:p>
      </dgm:t>
    </dgm:pt>
    <dgm:pt modelId="{60488334-A168-4C54-93EB-7AC3DC8C8B77}" type="parTrans" cxnId="{46D7A007-963B-42BB-A552-385120DAA4C1}">
      <dgm:prSet/>
      <dgm:spPr/>
      <dgm:t>
        <a:bodyPr/>
        <a:lstStyle/>
        <a:p>
          <a:endParaRPr lang="en-US"/>
        </a:p>
      </dgm:t>
    </dgm:pt>
    <dgm:pt modelId="{93BA2B03-6A9B-471A-8AD4-64ECF89D6DE7}" type="sibTrans" cxnId="{46D7A007-963B-42BB-A552-385120DAA4C1}">
      <dgm:prSet/>
      <dgm:spPr/>
      <dgm:t>
        <a:bodyPr/>
        <a:lstStyle/>
        <a:p>
          <a:endParaRPr lang="en-US"/>
        </a:p>
      </dgm:t>
    </dgm:pt>
    <dgm:pt modelId="{CC453970-4C53-4938-9C98-9CECA291E7D6}">
      <dgm:prSet phldrT="[Text]"/>
      <dgm:spPr/>
      <dgm:t>
        <a:bodyPr/>
        <a:lstStyle/>
        <a:p>
          <a:r>
            <a:rPr lang="en-US" b="1" dirty="0" smtClean="0">
              <a:solidFill>
                <a:schemeClr val="accent1"/>
              </a:solidFill>
            </a:rPr>
            <a:t>As applied in NY Family Court:</a:t>
          </a:r>
          <a:endParaRPr lang="en-US" b="1" dirty="0">
            <a:solidFill>
              <a:schemeClr val="accent1"/>
            </a:solidFill>
          </a:endParaRPr>
        </a:p>
      </dgm:t>
    </dgm:pt>
    <dgm:pt modelId="{FAC5ABE1-EED2-4BCF-92D1-D721E368CD89}" type="parTrans" cxnId="{CF6BC3A1-1603-4003-8A7C-7BBD007875C5}">
      <dgm:prSet/>
      <dgm:spPr/>
      <dgm:t>
        <a:bodyPr/>
        <a:lstStyle/>
        <a:p>
          <a:endParaRPr lang="en-US"/>
        </a:p>
      </dgm:t>
    </dgm:pt>
    <dgm:pt modelId="{20F3DD0C-68E4-43BF-B5A5-B8CF2445BD87}" type="sibTrans" cxnId="{CF6BC3A1-1603-4003-8A7C-7BBD007875C5}">
      <dgm:prSet/>
      <dgm:spPr/>
      <dgm:t>
        <a:bodyPr/>
        <a:lstStyle/>
        <a:p>
          <a:endParaRPr lang="en-US"/>
        </a:p>
      </dgm:t>
    </dgm:pt>
    <dgm:pt modelId="{AC8A7C06-7007-47B5-8A03-D3C92E753E30}">
      <dgm:prSet phldrT="[Text]"/>
      <dgm:spPr/>
      <dgm:t>
        <a:bodyPr/>
        <a:lstStyle/>
        <a:p>
          <a:r>
            <a:rPr lang="en-US" dirty="0" smtClean="0">
              <a:solidFill>
                <a:schemeClr val="accent1"/>
              </a:solidFill>
            </a:rPr>
            <a:t>Child’s safety and stability are paramount</a:t>
          </a:r>
          <a:endParaRPr lang="en-US" dirty="0">
            <a:solidFill>
              <a:schemeClr val="accent1"/>
            </a:solidFill>
          </a:endParaRPr>
        </a:p>
      </dgm:t>
    </dgm:pt>
    <dgm:pt modelId="{35F21DDF-1EAE-445E-926F-1643A314ECCE}" type="parTrans" cxnId="{016FB201-F87B-4D7B-90E6-731AB858D86F}">
      <dgm:prSet/>
      <dgm:spPr/>
      <dgm:t>
        <a:bodyPr/>
        <a:lstStyle/>
        <a:p>
          <a:endParaRPr lang="en-US"/>
        </a:p>
      </dgm:t>
    </dgm:pt>
    <dgm:pt modelId="{E16CAAE1-1321-4E03-A2D1-692611CABC9A}" type="sibTrans" cxnId="{016FB201-F87B-4D7B-90E6-731AB858D86F}">
      <dgm:prSet/>
      <dgm:spPr/>
      <dgm:t>
        <a:bodyPr/>
        <a:lstStyle/>
        <a:p>
          <a:endParaRPr lang="en-US"/>
        </a:p>
      </dgm:t>
    </dgm:pt>
    <dgm:pt modelId="{7F0BB3D6-99D3-43EB-B8E3-27EA54B54D10}">
      <dgm:prSet/>
      <dgm:spPr/>
      <dgm:t>
        <a:bodyPr/>
        <a:lstStyle/>
        <a:p>
          <a:endParaRPr lang="en-US" dirty="0">
            <a:solidFill>
              <a:schemeClr val="accent1"/>
            </a:solidFill>
          </a:endParaRPr>
        </a:p>
      </dgm:t>
    </dgm:pt>
    <dgm:pt modelId="{9EBD7E34-0A01-48CD-94AB-16F177E0C86B}" type="parTrans" cxnId="{9477336A-D8C2-40BA-8624-F7DC04CFA72E}">
      <dgm:prSet/>
      <dgm:spPr/>
      <dgm:t>
        <a:bodyPr/>
        <a:lstStyle/>
        <a:p>
          <a:endParaRPr lang="en-US"/>
        </a:p>
      </dgm:t>
    </dgm:pt>
    <dgm:pt modelId="{DADD41A6-5CD2-4528-B90E-CEED1D81D0D5}" type="sibTrans" cxnId="{9477336A-D8C2-40BA-8624-F7DC04CFA72E}">
      <dgm:prSet/>
      <dgm:spPr/>
      <dgm:t>
        <a:bodyPr/>
        <a:lstStyle/>
        <a:p>
          <a:endParaRPr lang="en-US"/>
        </a:p>
      </dgm:t>
    </dgm:pt>
    <dgm:pt modelId="{80637A63-D80C-4602-A831-8740EAC1F7D9}">
      <dgm:prSet/>
      <dgm:spPr/>
      <dgm:t>
        <a:bodyPr/>
        <a:lstStyle/>
        <a:p>
          <a:endParaRPr lang="en-US" dirty="0" smtClean="0">
            <a:solidFill>
              <a:schemeClr val="accent1"/>
            </a:solidFill>
          </a:endParaRPr>
        </a:p>
      </dgm:t>
    </dgm:pt>
    <dgm:pt modelId="{EF1C3285-4FF9-4CA1-9DD6-D72A8FE8B081}" type="parTrans" cxnId="{706D9D79-9BA3-4E5F-957C-D3195CB97DDA}">
      <dgm:prSet/>
      <dgm:spPr/>
      <dgm:t>
        <a:bodyPr/>
        <a:lstStyle/>
        <a:p>
          <a:endParaRPr lang="en-US"/>
        </a:p>
      </dgm:t>
    </dgm:pt>
    <dgm:pt modelId="{A9B3160F-823D-47DE-9BBF-725AF07A5BBB}" type="sibTrans" cxnId="{706D9D79-9BA3-4E5F-957C-D3195CB97DDA}">
      <dgm:prSet/>
      <dgm:spPr/>
      <dgm:t>
        <a:bodyPr/>
        <a:lstStyle/>
        <a:p>
          <a:endParaRPr lang="en-US"/>
        </a:p>
      </dgm:t>
    </dgm:pt>
    <dgm:pt modelId="{85BA10C6-2B6A-48BB-8F06-544D578E2053}">
      <dgm:prSet/>
      <dgm:spPr/>
      <dgm:t>
        <a:bodyPr/>
        <a:lstStyle/>
        <a:p>
          <a:r>
            <a:rPr lang="en-US" dirty="0" smtClean="0">
              <a:solidFill>
                <a:schemeClr val="accent1"/>
              </a:solidFill>
            </a:rPr>
            <a:t>Totality of the circumstances:</a:t>
          </a:r>
        </a:p>
      </dgm:t>
    </dgm:pt>
    <dgm:pt modelId="{B0C2BE11-7F4B-4904-9A70-68E2203C030B}" type="parTrans" cxnId="{CC8E8BE6-2C99-41DC-8749-197673EC3411}">
      <dgm:prSet/>
      <dgm:spPr/>
      <dgm:t>
        <a:bodyPr/>
        <a:lstStyle/>
        <a:p>
          <a:endParaRPr lang="en-US"/>
        </a:p>
      </dgm:t>
    </dgm:pt>
    <dgm:pt modelId="{42EF7EFF-CC8F-4A8D-B646-18B927950D5A}" type="sibTrans" cxnId="{CC8E8BE6-2C99-41DC-8749-197673EC3411}">
      <dgm:prSet/>
      <dgm:spPr/>
      <dgm:t>
        <a:bodyPr/>
        <a:lstStyle/>
        <a:p>
          <a:endParaRPr lang="en-US"/>
        </a:p>
      </dgm:t>
    </dgm:pt>
    <dgm:pt modelId="{EE622086-458B-48FD-9710-4E9C45498B91}">
      <dgm:prSet/>
      <dgm:spPr/>
      <dgm:t>
        <a:bodyPr/>
        <a:lstStyle/>
        <a:p>
          <a:r>
            <a:rPr lang="en-US" dirty="0" smtClean="0">
              <a:solidFill>
                <a:schemeClr val="accent1"/>
              </a:solidFill>
            </a:rPr>
            <a:t>Emotional, educational, medical &amp; social needs</a:t>
          </a:r>
        </a:p>
      </dgm:t>
    </dgm:pt>
    <dgm:pt modelId="{597CB478-136B-4757-B6FA-3D2CE76421E3}" type="parTrans" cxnId="{AD458AC1-14CB-407D-AED0-C57C59F5AA33}">
      <dgm:prSet/>
      <dgm:spPr/>
      <dgm:t>
        <a:bodyPr/>
        <a:lstStyle/>
        <a:p>
          <a:endParaRPr lang="en-US"/>
        </a:p>
      </dgm:t>
    </dgm:pt>
    <dgm:pt modelId="{85EA2B7B-9B03-497C-8E9B-8D4EEDBACFFE}" type="sibTrans" cxnId="{AD458AC1-14CB-407D-AED0-C57C59F5AA33}">
      <dgm:prSet/>
      <dgm:spPr/>
      <dgm:t>
        <a:bodyPr/>
        <a:lstStyle/>
        <a:p>
          <a:endParaRPr lang="en-US"/>
        </a:p>
      </dgm:t>
    </dgm:pt>
    <dgm:pt modelId="{7AB8ADBA-BFFD-481A-8DDD-AC28A3547388}">
      <dgm:prSet/>
      <dgm:spPr/>
      <dgm:t>
        <a:bodyPr/>
        <a:lstStyle/>
        <a:p>
          <a:r>
            <a:rPr lang="en-US" dirty="0" smtClean="0">
              <a:solidFill>
                <a:schemeClr val="accent1"/>
              </a:solidFill>
            </a:rPr>
            <a:t>Wishes of the child</a:t>
          </a:r>
        </a:p>
      </dgm:t>
    </dgm:pt>
    <dgm:pt modelId="{BB4CBB1C-8CCD-423A-B490-31AB0F0DC98F}" type="parTrans" cxnId="{8E7F90D7-95E2-4CA0-BD1E-06938AE94204}">
      <dgm:prSet/>
      <dgm:spPr/>
      <dgm:t>
        <a:bodyPr/>
        <a:lstStyle/>
        <a:p>
          <a:endParaRPr lang="en-US"/>
        </a:p>
      </dgm:t>
    </dgm:pt>
    <dgm:pt modelId="{2B2E0918-58A3-48C1-BCF8-126A63436B2F}" type="sibTrans" cxnId="{8E7F90D7-95E2-4CA0-BD1E-06938AE94204}">
      <dgm:prSet/>
      <dgm:spPr/>
      <dgm:t>
        <a:bodyPr/>
        <a:lstStyle/>
        <a:p>
          <a:endParaRPr lang="en-US"/>
        </a:p>
      </dgm:t>
    </dgm:pt>
    <dgm:pt modelId="{F91FF58D-F459-4D32-94CB-36E581B2890E}">
      <dgm:prSet/>
      <dgm:spPr/>
      <dgm:t>
        <a:bodyPr/>
        <a:lstStyle/>
        <a:p>
          <a:r>
            <a:rPr lang="en-US" dirty="0" smtClean="0">
              <a:solidFill>
                <a:schemeClr val="accent1"/>
              </a:solidFill>
            </a:rPr>
            <a:t>Quality of home environment</a:t>
          </a:r>
        </a:p>
      </dgm:t>
    </dgm:pt>
    <dgm:pt modelId="{73F8F18A-9E91-4C3D-89E7-68B6C2C1F4C3}" type="parTrans" cxnId="{BB0BA3DA-5D80-46AB-88D9-7DC388FD1D44}">
      <dgm:prSet/>
      <dgm:spPr/>
      <dgm:t>
        <a:bodyPr/>
        <a:lstStyle/>
        <a:p>
          <a:endParaRPr lang="en-US"/>
        </a:p>
      </dgm:t>
    </dgm:pt>
    <dgm:pt modelId="{D818E4C3-ACC5-461E-97CD-6DA2B632D3D3}" type="sibTrans" cxnId="{BB0BA3DA-5D80-46AB-88D9-7DC388FD1D44}">
      <dgm:prSet/>
      <dgm:spPr/>
      <dgm:t>
        <a:bodyPr/>
        <a:lstStyle/>
        <a:p>
          <a:endParaRPr lang="en-US"/>
        </a:p>
      </dgm:t>
    </dgm:pt>
    <dgm:pt modelId="{FA054A3D-B600-40E3-8DEF-D9172EC094C3}">
      <dgm:prSet/>
      <dgm:spPr/>
      <dgm:t>
        <a:bodyPr/>
        <a:lstStyle/>
        <a:p>
          <a:endParaRPr lang="en-US" sz="2400" dirty="0">
            <a:solidFill>
              <a:schemeClr val="accent1"/>
            </a:solidFill>
          </a:endParaRPr>
        </a:p>
      </dgm:t>
    </dgm:pt>
    <dgm:pt modelId="{9DDE0751-99A2-4F32-A4FF-487DFDAEAB05}" type="sibTrans" cxnId="{9B003613-1CF0-4BF2-A8BC-557BC9E180C6}">
      <dgm:prSet/>
      <dgm:spPr/>
      <dgm:t>
        <a:bodyPr/>
        <a:lstStyle/>
        <a:p>
          <a:endParaRPr lang="en-US"/>
        </a:p>
      </dgm:t>
    </dgm:pt>
    <dgm:pt modelId="{C6889309-8184-4291-851E-A5EC9E8DF20E}" type="parTrans" cxnId="{9B003613-1CF0-4BF2-A8BC-557BC9E180C6}">
      <dgm:prSet/>
      <dgm:spPr/>
      <dgm:t>
        <a:bodyPr/>
        <a:lstStyle/>
        <a:p>
          <a:endParaRPr lang="en-US"/>
        </a:p>
      </dgm:t>
    </dgm:pt>
    <dgm:pt modelId="{2F1096FD-EB3B-4B51-8CB8-2994B3D1A214}">
      <dgm:prSet phldrT="[Text]" custT="1"/>
      <dgm:spPr/>
      <dgm:t>
        <a:bodyPr/>
        <a:lstStyle/>
        <a:p>
          <a:r>
            <a:rPr lang="en-US" sz="2800" dirty="0" smtClean="0">
              <a:solidFill>
                <a:schemeClr val="accent1"/>
              </a:solidFill>
            </a:rPr>
            <a:t>“for whom it has been determined… that it would not be in the alien’s best interest to be returned to the alien’s or parent’s previous country of nationality or country of last habitual residence”</a:t>
          </a:r>
          <a:endParaRPr lang="en-US" sz="2800" dirty="0">
            <a:solidFill>
              <a:schemeClr val="accent1"/>
            </a:solidFill>
          </a:endParaRPr>
        </a:p>
      </dgm:t>
    </dgm:pt>
    <dgm:pt modelId="{FC755978-892B-4146-8C83-07075D0A2A7A}" type="sibTrans" cxnId="{61D4A147-F564-4229-BED5-49B8C50517EA}">
      <dgm:prSet/>
      <dgm:spPr/>
      <dgm:t>
        <a:bodyPr/>
        <a:lstStyle/>
        <a:p>
          <a:endParaRPr lang="en-US"/>
        </a:p>
      </dgm:t>
    </dgm:pt>
    <dgm:pt modelId="{C9AF8754-F27B-46E4-86BC-09DE7DF6CDD7}" type="parTrans" cxnId="{61D4A147-F564-4229-BED5-49B8C50517EA}">
      <dgm:prSet/>
      <dgm:spPr/>
      <dgm:t>
        <a:bodyPr/>
        <a:lstStyle/>
        <a:p>
          <a:endParaRPr lang="en-US"/>
        </a:p>
      </dgm:t>
    </dgm:pt>
    <dgm:pt modelId="{CDB3B06A-1E0F-4BB1-A9ED-AE60F77041AB}" type="pres">
      <dgm:prSet presAssocID="{95FE19B5-F0D1-4925-B3C7-E4A13E2A167E}" presName="Name0" presStyleCnt="0">
        <dgm:presLayoutVars>
          <dgm:dir/>
          <dgm:animLvl val="lvl"/>
          <dgm:resizeHandles val="exact"/>
        </dgm:presLayoutVars>
      </dgm:prSet>
      <dgm:spPr/>
      <dgm:t>
        <a:bodyPr/>
        <a:lstStyle/>
        <a:p>
          <a:endParaRPr lang="en-US"/>
        </a:p>
      </dgm:t>
    </dgm:pt>
    <dgm:pt modelId="{1B800508-4370-4DA9-9E41-E101DDF79972}" type="pres">
      <dgm:prSet presAssocID="{14B51C56-CCE7-487C-8A45-2F453A4EC2B7}" presName="composite" presStyleCnt="0"/>
      <dgm:spPr/>
      <dgm:t>
        <a:bodyPr/>
        <a:lstStyle/>
        <a:p>
          <a:endParaRPr lang="en-US"/>
        </a:p>
      </dgm:t>
    </dgm:pt>
    <dgm:pt modelId="{BAF40A28-9B1D-4B22-9A8F-4D1675E3B63C}" type="pres">
      <dgm:prSet presAssocID="{14B51C56-CCE7-487C-8A45-2F453A4EC2B7}" presName="parTx" presStyleLbl="alignNode1" presStyleIdx="0" presStyleCnt="2">
        <dgm:presLayoutVars>
          <dgm:chMax val="0"/>
          <dgm:chPref val="0"/>
          <dgm:bulletEnabled val="1"/>
        </dgm:presLayoutVars>
      </dgm:prSet>
      <dgm:spPr/>
      <dgm:t>
        <a:bodyPr/>
        <a:lstStyle/>
        <a:p>
          <a:endParaRPr lang="en-US"/>
        </a:p>
      </dgm:t>
    </dgm:pt>
    <dgm:pt modelId="{C56946A5-DB27-4646-A191-2B3A468B5BD6}" type="pres">
      <dgm:prSet presAssocID="{14B51C56-CCE7-487C-8A45-2F453A4EC2B7}" presName="desTx" presStyleLbl="alignAccFollowNode1" presStyleIdx="0" presStyleCnt="2">
        <dgm:presLayoutVars>
          <dgm:bulletEnabled val="1"/>
        </dgm:presLayoutVars>
      </dgm:prSet>
      <dgm:spPr/>
      <dgm:t>
        <a:bodyPr/>
        <a:lstStyle/>
        <a:p>
          <a:endParaRPr lang="en-US"/>
        </a:p>
      </dgm:t>
    </dgm:pt>
    <dgm:pt modelId="{0B8B8D57-AD2D-4F0D-95A8-F2B85D23B665}" type="pres">
      <dgm:prSet presAssocID="{93BA2B03-6A9B-471A-8AD4-64ECF89D6DE7}" presName="space" presStyleCnt="0"/>
      <dgm:spPr/>
      <dgm:t>
        <a:bodyPr/>
        <a:lstStyle/>
        <a:p>
          <a:endParaRPr lang="en-US"/>
        </a:p>
      </dgm:t>
    </dgm:pt>
    <dgm:pt modelId="{1D7F564D-1017-4A90-8229-219BF7F9FCFE}" type="pres">
      <dgm:prSet presAssocID="{CC453970-4C53-4938-9C98-9CECA291E7D6}" presName="composite" presStyleCnt="0"/>
      <dgm:spPr/>
      <dgm:t>
        <a:bodyPr/>
        <a:lstStyle/>
        <a:p>
          <a:endParaRPr lang="en-US"/>
        </a:p>
      </dgm:t>
    </dgm:pt>
    <dgm:pt modelId="{65FD738D-B8C0-4AEF-B23A-46E9AC8F9BFB}" type="pres">
      <dgm:prSet presAssocID="{CC453970-4C53-4938-9C98-9CECA291E7D6}" presName="parTx" presStyleLbl="alignNode1" presStyleIdx="1" presStyleCnt="2">
        <dgm:presLayoutVars>
          <dgm:chMax val="0"/>
          <dgm:chPref val="0"/>
          <dgm:bulletEnabled val="1"/>
        </dgm:presLayoutVars>
      </dgm:prSet>
      <dgm:spPr/>
      <dgm:t>
        <a:bodyPr/>
        <a:lstStyle/>
        <a:p>
          <a:endParaRPr lang="en-US"/>
        </a:p>
      </dgm:t>
    </dgm:pt>
    <dgm:pt modelId="{AAA8326E-4268-4FB0-A5B3-E6DFF162B53C}" type="pres">
      <dgm:prSet presAssocID="{CC453970-4C53-4938-9C98-9CECA291E7D6}" presName="desTx" presStyleLbl="alignAccFollowNode1" presStyleIdx="1" presStyleCnt="2">
        <dgm:presLayoutVars>
          <dgm:bulletEnabled val="1"/>
        </dgm:presLayoutVars>
      </dgm:prSet>
      <dgm:spPr/>
      <dgm:t>
        <a:bodyPr/>
        <a:lstStyle/>
        <a:p>
          <a:endParaRPr lang="en-US"/>
        </a:p>
      </dgm:t>
    </dgm:pt>
  </dgm:ptLst>
  <dgm:cxnLst>
    <dgm:cxn modelId="{58D6CBA9-3F88-49DC-94EA-1AF562E919B4}" type="presOf" srcId="{F91FF58D-F459-4D32-94CB-36E581B2890E}" destId="{AAA8326E-4268-4FB0-A5B3-E6DFF162B53C}" srcOrd="0" destOrd="5" presId="urn:microsoft.com/office/officeart/2005/8/layout/hList1"/>
    <dgm:cxn modelId="{C2F314EC-9455-4DBA-9264-39C8ECEFFBAB}" type="presOf" srcId="{FA054A3D-B600-40E3-8DEF-D9172EC094C3}" destId="{C56946A5-DB27-4646-A191-2B3A468B5BD6}" srcOrd="0" destOrd="1" presId="urn:microsoft.com/office/officeart/2005/8/layout/hList1"/>
    <dgm:cxn modelId="{9B003613-1CF0-4BF2-A8BC-557BC9E180C6}" srcId="{14B51C56-CCE7-487C-8A45-2F453A4EC2B7}" destId="{FA054A3D-B600-40E3-8DEF-D9172EC094C3}" srcOrd="1" destOrd="0" parTransId="{C6889309-8184-4291-851E-A5EC9E8DF20E}" sibTransId="{9DDE0751-99A2-4F32-A4FF-487DFDAEAB05}"/>
    <dgm:cxn modelId="{CF6BC3A1-1603-4003-8A7C-7BBD007875C5}" srcId="{95FE19B5-F0D1-4925-B3C7-E4A13E2A167E}" destId="{CC453970-4C53-4938-9C98-9CECA291E7D6}" srcOrd="1" destOrd="0" parTransId="{FAC5ABE1-EED2-4BCF-92D1-D721E368CD89}" sibTransId="{20F3DD0C-68E4-43BF-B5A5-B8CF2445BD87}"/>
    <dgm:cxn modelId="{CC8E8BE6-2C99-41DC-8749-197673EC3411}" srcId="{CC453970-4C53-4938-9C98-9CECA291E7D6}" destId="{85BA10C6-2B6A-48BB-8F06-544D578E2053}" srcOrd="2" destOrd="0" parTransId="{B0C2BE11-7F4B-4904-9A70-68E2203C030B}" sibTransId="{42EF7EFF-CC8F-4A8D-B646-18B927950D5A}"/>
    <dgm:cxn modelId="{49F8A25F-8C8E-4618-B663-E821D429EB9E}" type="presOf" srcId="{CC453970-4C53-4938-9C98-9CECA291E7D6}" destId="{65FD738D-B8C0-4AEF-B23A-46E9AC8F9BFB}" srcOrd="0" destOrd="0" presId="urn:microsoft.com/office/officeart/2005/8/layout/hList1"/>
    <dgm:cxn modelId="{0D88A398-09DF-4399-9E76-6D698D3A10A6}" type="presOf" srcId="{95FE19B5-F0D1-4925-B3C7-E4A13E2A167E}" destId="{CDB3B06A-1E0F-4BB1-A9ED-AE60F77041AB}" srcOrd="0" destOrd="0" presId="urn:microsoft.com/office/officeart/2005/8/layout/hList1"/>
    <dgm:cxn modelId="{AA8196FC-8933-4BB0-93B6-EF4C5C1E6910}" type="presOf" srcId="{14B51C56-CCE7-487C-8A45-2F453A4EC2B7}" destId="{BAF40A28-9B1D-4B22-9A8F-4D1675E3B63C}" srcOrd="0" destOrd="0" presId="urn:microsoft.com/office/officeart/2005/8/layout/hList1"/>
    <dgm:cxn modelId="{A5E9AE67-8D27-4285-A1AB-EFB633AC3549}" type="presOf" srcId="{7AB8ADBA-BFFD-481A-8DDD-AC28A3547388}" destId="{AAA8326E-4268-4FB0-A5B3-E6DFF162B53C}" srcOrd="0" destOrd="4" presId="urn:microsoft.com/office/officeart/2005/8/layout/hList1"/>
    <dgm:cxn modelId="{AD458AC1-14CB-407D-AED0-C57C59F5AA33}" srcId="{85BA10C6-2B6A-48BB-8F06-544D578E2053}" destId="{EE622086-458B-48FD-9710-4E9C45498B91}" srcOrd="0" destOrd="0" parTransId="{597CB478-136B-4757-B6FA-3D2CE76421E3}" sibTransId="{85EA2B7B-9B03-497C-8E9B-8D4EEDBACFFE}"/>
    <dgm:cxn modelId="{323EB339-7D52-419C-AE7C-203EEDD78743}" type="presOf" srcId="{EE622086-458B-48FD-9710-4E9C45498B91}" destId="{AAA8326E-4268-4FB0-A5B3-E6DFF162B53C}" srcOrd="0" destOrd="3" presId="urn:microsoft.com/office/officeart/2005/8/layout/hList1"/>
    <dgm:cxn modelId="{2F457A70-5615-45CB-BF0A-7D35EA4D02ED}" type="presOf" srcId="{85BA10C6-2B6A-48BB-8F06-544D578E2053}" destId="{AAA8326E-4268-4FB0-A5B3-E6DFF162B53C}" srcOrd="0" destOrd="2" presId="urn:microsoft.com/office/officeart/2005/8/layout/hList1"/>
    <dgm:cxn modelId="{9477336A-D8C2-40BA-8624-F7DC04CFA72E}" srcId="{CC453970-4C53-4938-9C98-9CECA291E7D6}" destId="{7F0BB3D6-99D3-43EB-B8E3-27EA54B54D10}" srcOrd="3" destOrd="0" parTransId="{9EBD7E34-0A01-48CD-94AB-16F177E0C86B}" sibTransId="{DADD41A6-5CD2-4528-B90E-CEED1D81D0D5}"/>
    <dgm:cxn modelId="{29757F0C-429E-4467-927E-8692827B7BE2}" type="presOf" srcId="{80637A63-D80C-4602-A831-8740EAC1F7D9}" destId="{AAA8326E-4268-4FB0-A5B3-E6DFF162B53C}" srcOrd="0" destOrd="1" presId="urn:microsoft.com/office/officeart/2005/8/layout/hList1"/>
    <dgm:cxn modelId="{A60A8D5F-C646-4248-BCD0-AD582708D36A}" type="presOf" srcId="{2F1096FD-EB3B-4B51-8CB8-2994B3D1A214}" destId="{C56946A5-DB27-4646-A191-2B3A468B5BD6}" srcOrd="0" destOrd="0" presId="urn:microsoft.com/office/officeart/2005/8/layout/hList1"/>
    <dgm:cxn modelId="{8E7F90D7-95E2-4CA0-BD1E-06938AE94204}" srcId="{85BA10C6-2B6A-48BB-8F06-544D578E2053}" destId="{7AB8ADBA-BFFD-481A-8DDD-AC28A3547388}" srcOrd="1" destOrd="0" parTransId="{BB4CBB1C-8CCD-423A-B490-31AB0F0DC98F}" sibTransId="{2B2E0918-58A3-48C1-BCF8-126A63436B2F}"/>
    <dgm:cxn modelId="{46D7A007-963B-42BB-A552-385120DAA4C1}" srcId="{95FE19B5-F0D1-4925-B3C7-E4A13E2A167E}" destId="{14B51C56-CCE7-487C-8A45-2F453A4EC2B7}" srcOrd="0" destOrd="0" parTransId="{60488334-A168-4C54-93EB-7AC3DC8C8B77}" sibTransId="{93BA2B03-6A9B-471A-8AD4-64ECF89D6DE7}"/>
    <dgm:cxn modelId="{BB0BA3DA-5D80-46AB-88D9-7DC388FD1D44}" srcId="{85BA10C6-2B6A-48BB-8F06-544D578E2053}" destId="{F91FF58D-F459-4D32-94CB-36E581B2890E}" srcOrd="2" destOrd="0" parTransId="{73F8F18A-9E91-4C3D-89E7-68B6C2C1F4C3}" sibTransId="{D818E4C3-ACC5-461E-97CD-6DA2B632D3D3}"/>
    <dgm:cxn modelId="{706D9D79-9BA3-4E5F-957C-D3195CB97DDA}" srcId="{CC453970-4C53-4938-9C98-9CECA291E7D6}" destId="{80637A63-D80C-4602-A831-8740EAC1F7D9}" srcOrd="1" destOrd="0" parTransId="{EF1C3285-4FF9-4CA1-9DD6-D72A8FE8B081}" sibTransId="{A9B3160F-823D-47DE-9BBF-725AF07A5BBB}"/>
    <dgm:cxn modelId="{61D4A147-F564-4229-BED5-49B8C50517EA}" srcId="{14B51C56-CCE7-487C-8A45-2F453A4EC2B7}" destId="{2F1096FD-EB3B-4B51-8CB8-2994B3D1A214}" srcOrd="0" destOrd="0" parTransId="{C9AF8754-F27B-46E4-86BC-09DE7DF6CDD7}" sibTransId="{FC755978-892B-4146-8C83-07075D0A2A7A}"/>
    <dgm:cxn modelId="{016FB201-F87B-4D7B-90E6-731AB858D86F}" srcId="{CC453970-4C53-4938-9C98-9CECA291E7D6}" destId="{AC8A7C06-7007-47B5-8A03-D3C92E753E30}" srcOrd="0" destOrd="0" parTransId="{35F21DDF-1EAE-445E-926F-1643A314ECCE}" sibTransId="{E16CAAE1-1321-4E03-A2D1-692611CABC9A}"/>
    <dgm:cxn modelId="{275DB7AD-E010-4FB7-9CEF-61B726431C63}" type="presOf" srcId="{AC8A7C06-7007-47B5-8A03-D3C92E753E30}" destId="{AAA8326E-4268-4FB0-A5B3-E6DFF162B53C}" srcOrd="0" destOrd="0" presId="urn:microsoft.com/office/officeart/2005/8/layout/hList1"/>
    <dgm:cxn modelId="{A4848613-515E-4002-AC89-244FD8906A2A}" type="presOf" srcId="{7F0BB3D6-99D3-43EB-B8E3-27EA54B54D10}" destId="{AAA8326E-4268-4FB0-A5B3-E6DFF162B53C}" srcOrd="0" destOrd="6" presId="urn:microsoft.com/office/officeart/2005/8/layout/hList1"/>
    <dgm:cxn modelId="{FCF363A1-A915-403C-9C19-B7D1FEF18C3B}" type="presParOf" srcId="{CDB3B06A-1E0F-4BB1-A9ED-AE60F77041AB}" destId="{1B800508-4370-4DA9-9E41-E101DDF79972}" srcOrd="0" destOrd="0" presId="urn:microsoft.com/office/officeart/2005/8/layout/hList1"/>
    <dgm:cxn modelId="{28EC3A3E-6511-4C1E-BB81-34A8D89651EB}" type="presParOf" srcId="{1B800508-4370-4DA9-9E41-E101DDF79972}" destId="{BAF40A28-9B1D-4B22-9A8F-4D1675E3B63C}" srcOrd="0" destOrd="0" presId="urn:microsoft.com/office/officeart/2005/8/layout/hList1"/>
    <dgm:cxn modelId="{50DBEF0E-F8E9-4B80-9804-709F9BB7D617}" type="presParOf" srcId="{1B800508-4370-4DA9-9E41-E101DDF79972}" destId="{C56946A5-DB27-4646-A191-2B3A468B5BD6}" srcOrd="1" destOrd="0" presId="urn:microsoft.com/office/officeart/2005/8/layout/hList1"/>
    <dgm:cxn modelId="{674C1C05-8F21-422B-8E6C-6DB7726DCF39}" type="presParOf" srcId="{CDB3B06A-1E0F-4BB1-A9ED-AE60F77041AB}" destId="{0B8B8D57-AD2D-4F0D-95A8-F2B85D23B665}" srcOrd="1" destOrd="0" presId="urn:microsoft.com/office/officeart/2005/8/layout/hList1"/>
    <dgm:cxn modelId="{286FFD6C-6740-43EB-BF20-F04E14F21534}" type="presParOf" srcId="{CDB3B06A-1E0F-4BB1-A9ED-AE60F77041AB}" destId="{1D7F564D-1017-4A90-8229-219BF7F9FCFE}" srcOrd="2" destOrd="0" presId="urn:microsoft.com/office/officeart/2005/8/layout/hList1"/>
    <dgm:cxn modelId="{86B62229-9EEA-408A-AAE4-D5621756CD12}" type="presParOf" srcId="{1D7F564D-1017-4A90-8229-219BF7F9FCFE}" destId="{65FD738D-B8C0-4AEF-B23A-46E9AC8F9BFB}" srcOrd="0" destOrd="0" presId="urn:microsoft.com/office/officeart/2005/8/layout/hList1"/>
    <dgm:cxn modelId="{F38783CA-6B7A-4860-94CB-EA902CF07898}" type="presParOf" srcId="{1D7F564D-1017-4A90-8229-219BF7F9FCFE}" destId="{AAA8326E-4268-4FB0-A5B3-E6DFF162B53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15F872-A234-41C9-86F6-AD1529863336}" type="doc">
      <dgm:prSet loTypeId="urn:microsoft.com/office/officeart/2005/8/layout/chevron2" loCatId="list" qsTypeId="urn:microsoft.com/office/officeart/2005/8/quickstyle/simple2" qsCatId="simple" csTypeId="urn:microsoft.com/office/officeart/2005/8/colors/accent1_4" csCatId="accent1" phldr="1"/>
      <dgm:spPr/>
      <dgm:t>
        <a:bodyPr/>
        <a:lstStyle/>
        <a:p>
          <a:endParaRPr lang="en-US"/>
        </a:p>
      </dgm:t>
    </dgm:pt>
    <dgm:pt modelId="{2A4B1287-1DCF-4B2C-8E1B-837976BF05EA}">
      <dgm:prSet phldrT="[Text]"/>
      <dgm:spPr/>
      <dgm:t>
        <a:bodyPr/>
        <a:lstStyle/>
        <a:p>
          <a:r>
            <a:rPr lang="en-US" dirty="0">
              <a:solidFill>
                <a:srgbClr val="FD9F2E"/>
              </a:solidFill>
            </a:rPr>
            <a:t>Determine who you are representing before filing in Family Court</a:t>
          </a:r>
        </a:p>
      </dgm:t>
    </dgm:pt>
    <dgm:pt modelId="{519F1F26-6D81-4C49-954C-CAC23A064DCA}" type="parTrans" cxnId="{A1289685-FAC8-4012-918F-5935DFF7A63E}">
      <dgm:prSet/>
      <dgm:spPr/>
      <dgm:t>
        <a:bodyPr/>
        <a:lstStyle/>
        <a:p>
          <a:endParaRPr lang="en-US"/>
        </a:p>
      </dgm:t>
    </dgm:pt>
    <dgm:pt modelId="{78FB1E7D-83B2-490B-8614-F0235A853FF7}" type="sibTrans" cxnId="{A1289685-FAC8-4012-918F-5935DFF7A63E}">
      <dgm:prSet/>
      <dgm:spPr/>
      <dgm:t>
        <a:bodyPr/>
        <a:lstStyle/>
        <a:p>
          <a:endParaRPr lang="en-US"/>
        </a:p>
      </dgm:t>
    </dgm:pt>
    <dgm:pt modelId="{18ABB46A-CDC7-42F6-AA44-F1F33AC7BDD0}">
      <dgm:prSet phldrT="[Text]" phldr="1"/>
      <dgm:spPr/>
      <dgm:t>
        <a:bodyPr/>
        <a:lstStyle/>
        <a:p>
          <a:endParaRPr lang="en-US" dirty="0"/>
        </a:p>
      </dgm:t>
    </dgm:pt>
    <dgm:pt modelId="{51587D4D-4EDC-4CD2-9577-5A362EAF906A}" type="parTrans" cxnId="{540A0B39-BB1B-4FEA-9824-978AAF2D1B88}">
      <dgm:prSet/>
      <dgm:spPr/>
      <dgm:t>
        <a:bodyPr/>
        <a:lstStyle/>
        <a:p>
          <a:endParaRPr lang="en-US"/>
        </a:p>
      </dgm:t>
    </dgm:pt>
    <dgm:pt modelId="{B3A851E2-2AD7-4FA9-9DFE-D5DF94A218D5}" type="sibTrans" cxnId="{540A0B39-BB1B-4FEA-9824-978AAF2D1B88}">
      <dgm:prSet/>
      <dgm:spPr/>
      <dgm:t>
        <a:bodyPr/>
        <a:lstStyle/>
        <a:p>
          <a:endParaRPr lang="en-US"/>
        </a:p>
      </dgm:t>
    </dgm:pt>
    <dgm:pt modelId="{9FD513B4-C6C8-4376-A956-8E9C38F22E3F}">
      <dgm:prSet phldrT="[Text]"/>
      <dgm:spPr/>
      <dgm:t>
        <a:bodyPr/>
        <a:lstStyle/>
        <a:p>
          <a:r>
            <a:rPr lang="en-US" dirty="0">
              <a:solidFill>
                <a:srgbClr val="FD9F2E"/>
              </a:solidFill>
            </a:rPr>
            <a:t>This training assumes representation of the child</a:t>
          </a:r>
        </a:p>
      </dgm:t>
    </dgm:pt>
    <dgm:pt modelId="{48DB7D96-2C38-44A8-9994-07EC3B9B7AF0}" type="parTrans" cxnId="{0202E051-0173-49E3-A867-6379C6E46E6E}">
      <dgm:prSet/>
      <dgm:spPr/>
      <dgm:t>
        <a:bodyPr/>
        <a:lstStyle/>
        <a:p>
          <a:endParaRPr lang="en-US"/>
        </a:p>
      </dgm:t>
    </dgm:pt>
    <dgm:pt modelId="{1E730E75-436C-4BE8-BEEF-CBBCE1800E81}" type="sibTrans" cxnId="{0202E051-0173-49E3-A867-6379C6E46E6E}">
      <dgm:prSet/>
      <dgm:spPr/>
      <dgm:t>
        <a:bodyPr/>
        <a:lstStyle/>
        <a:p>
          <a:endParaRPr lang="en-US"/>
        </a:p>
      </dgm:t>
    </dgm:pt>
    <dgm:pt modelId="{30F72206-A8FE-406A-92DF-41749B5BB522}">
      <dgm:prSet phldrT="[Text]"/>
      <dgm:spPr/>
      <dgm:t>
        <a:bodyPr/>
        <a:lstStyle/>
        <a:p>
          <a:r>
            <a:rPr lang="en-US" dirty="0">
              <a:solidFill>
                <a:srgbClr val="FD9F2E"/>
              </a:solidFill>
            </a:rPr>
            <a:t>NYS </a:t>
          </a:r>
          <a:r>
            <a:rPr lang="en-US" dirty="0" smtClean="0">
              <a:solidFill>
                <a:srgbClr val="FD9F2E"/>
              </a:solidFill>
            </a:rPr>
            <a:t>Family Courts see dual representation as ripe for conflict</a:t>
          </a:r>
          <a:endParaRPr lang="en-US" dirty="0">
            <a:solidFill>
              <a:srgbClr val="FD9F2E"/>
            </a:solidFill>
          </a:endParaRPr>
        </a:p>
      </dgm:t>
    </dgm:pt>
    <dgm:pt modelId="{32D07A12-8F99-4C7E-84D9-AFB1774EFE37}" type="sibTrans" cxnId="{275A0725-8F86-4BF7-80AB-717B8FFB24D7}">
      <dgm:prSet/>
      <dgm:spPr/>
      <dgm:t>
        <a:bodyPr/>
        <a:lstStyle/>
        <a:p>
          <a:endParaRPr lang="en-US"/>
        </a:p>
      </dgm:t>
    </dgm:pt>
    <dgm:pt modelId="{B47C0FF4-44BE-43A2-BD57-1D02B0F6C90D}" type="parTrans" cxnId="{275A0725-8F86-4BF7-80AB-717B8FFB24D7}">
      <dgm:prSet/>
      <dgm:spPr/>
      <dgm:t>
        <a:bodyPr/>
        <a:lstStyle/>
        <a:p>
          <a:endParaRPr lang="en-US"/>
        </a:p>
      </dgm:t>
    </dgm:pt>
    <dgm:pt modelId="{764B8401-9972-421D-B330-18294637255F}">
      <dgm:prSet phldrT="[Text]" phldr="1"/>
      <dgm:spPr/>
      <dgm:t>
        <a:bodyPr/>
        <a:lstStyle/>
        <a:p>
          <a:endParaRPr lang="en-US" dirty="0"/>
        </a:p>
      </dgm:t>
    </dgm:pt>
    <dgm:pt modelId="{06314777-7E62-4AC5-A77A-7F3D55F9E960}" type="sibTrans" cxnId="{26C0D260-82F2-4529-958B-BFBDF6BDED59}">
      <dgm:prSet/>
      <dgm:spPr/>
      <dgm:t>
        <a:bodyPr/>
        <a:lstStyle/>
        <a:p>
          <a:endParaRPr lang="en-US"/>
        </a:p>
      </dgm:t>
    </dgm:pt>
    <dgm:pt modelId="{3B0CC1F7-C86E-43E6-9DE8-0CFEDBD41D98}" type="parTrans" cxnId="{26C0D260-82F2-4529-958B-BFBDF6BDED59}">
      <dgm:prSet/>
      <dgm:spPr/>
      <dgm:t>
        <a:bodyPr/>
        <a:lstStyle/>
        <a:p>
          <a:endParaRPr lang="en-US"/>
        </a:p>
      </dgm:t>
    </dgm:pt>
    <dgm:pt modelId="{34576606-0A38-4ECD-A300-4ABE5A203DF9}">
      <dgm:prSet phldrT="[Text]" phldr="1"/>
      <dgm:spPr/>
      <dgm:t>
        <a:bodyPr/>
        <a:lstStyle/>
        <a:p>
          <a:endParaRPr lang="en-US" dirty="0"/>
        </a:p>
      </dgm:t>
    </dgm:pt>
    <dgm:pt modelId="{8D5E5677-2D31-465C-9340-F25DA87DD68F}" type="sibTrans" cxnId="{DA9FAFC0-DFCA-4CAA-8BA7-FA816925AEA7}">
      <dgm:prSet/>
      <dgm:spPr/>
      <dgm:t>
        <a:bodyPr/>
        <a:lstStyle/>
        <a:p>
          <a:endParaRPr lang="en-US"/>
        </a:p>
      </dgm:t>
    </dgm:pt>
    <dgm:pt modelId="{6263D472-4F82-4C4A-A231-732536B7DC26}" type="parTrans" cxnId="{DA9FAFC0-DFCA-4CAA-8BA7-FA816925AEA7}">
      <dgm:prSet/>
      <dgm:spPr/>
      <dgm:t>
        <a:bodyPr/>
        <a:lstStyle/>
        <a:p>
          <a:endParaRPr lang="en-US"/>
        </a:p>
      </dgm:t>
    </dgm:pt>
    <dgm:pt modelId="{E8139683-9634-4E3A-A3F6-78D2E7DA683F}" type="pres">
      <dgm:prSet presAssocID="{DB15F872-A234-41C9-86F6-AD1529863336}" presName="linearFlow" presStyleCnt="0">
        <dgm:presLayoutVars>
          <dgm:dir/>
          <dgm:animLvl val="lvl"/>
          <dgm:resizeHandles val="exact"/>
        </dgm:presLayoutVars>
      </dgm:prSet>
      <dgm:spPr/>
      <dgm:t>
        <a:bodyPr/>
        <a:lstStyle/>
        <a:p>
          <a:endParaRPr lang="en-US"/>
        </a:p>
      </dgm:t>
    </dgm:pt>
    <dgm:pt modelId="{40311530-84E2-47F4-A57C-B02A33CBB69A}" type="pres">
      <dgm:prSet presAssocID="{764B8401-9972-421D-B330-18294637255F}" presName="composite" presStyleCnt="0"/>
      <dgm:spPr/>
      <dgm:t>
        <a:bodyPr/>
        <a:lstStyle/>
        <a:p>
          <a:endParaRPr lang="en-US"/>
        </a:p>
      </dgm:t>
    </dgm:pt>
    <dgm:pt modelId="{2E4EC2AF-1CE0-4F07-BDFD-9371C2941299}" type="pres">
      <dgm:prSet presAssocID="{764B8401-9972-421D-B330-18294637255F}" presName="parentText" presStyleLbl="alignNode1" presStyleIdx="0" presStyleCnt="3">
        <dgm:presLayoutVars>
          <dgm:chMax val="1"/>
          <dgm:bulletEnabled val="1"/>
        </dgm:presLayoutVars>
      </dgm:prSet>
      <dgm:spPr/>
      <dgm:t>
        <a:bodyPr/>
        <a:lstStyle/>
        <a:p>
          <a:endParaRPr lang="en-US"/>
        </a:p>
      </dgm:t>
    </dgm:pt>
    <dgm:pt modelId="{C611BCDC-8FC1-4BF8-8683-E1499D3DE262}" type="pres">
      <dgm:prSet presAssocID="{764B8401-9972-421D-B330-18294637255F}" presName="descendantText" presStyleLbl="alignAcc1" presStyleIdx="0" presStyleCnt="3">
        <dgm:presLayoutVars>
          <dgm:bulletEnabled val="1"/>
        </dgm:presLayoutVars>
      </dgm:prSet>
      <dgm:spPr/>
      <dgm:t>
        <a:bodyPr/>
        <a:lstStyle/>
        <a:p>
          <a:endParaRPr lang="en-US"/>
        </a:p>
      </dgm:t>
    </dgm:pt>
    <dgm:pt modelId="{460201AF-810E-4478-8254-A5A50D9F5AB1}" type="pres">
      <dgm:prSet presAssocID="{06314777-7E62-4AC5-A77A-7F3D55F9E960}" presName="sp" presStyleCnt="0"/>
      <dgm:spPr/>
      <dgm:t>
        <a:bodyPr/>
        <a:lstStyle/>
        <a:p>
          <a:endParaRPr lang="en-US"/>
        </a:p>
      </dgm:t>
    </dgm:pt>
    <dgm:pt modelId="{82108D9F-060C-46ED-941C-6AD3E8E336BD}" type="pres">
      <dgm:prSet presAssocID="{34576606-0A38-4ECD-A300-4ABE5A203DF9}" presName="composite" presStyleCnt="0"/>
      <dgm:spPr/>
      <dgm:t>
        <a:bodyPr/>
        <a:lstStyle/>
        <a:p>
          <a:endParaRPr lang="en-US"/>
        </a:p>
      </dgm:t>
    </dgm:pt>
    <dgm:pt modelId="{C09D75BD-632F-4F5D-A586-0662ED98DA70}" type="pres">
      <dgm:prSet presAssocID="{34576606-0A38-4ECD-A300-4ABE5A203DF9}" presName="parentText" presStyleLbl="alignNode1" presStyleIdx="1" presStyleCnt="3">
        <dgm:presLayoutVars>
          <dgm:chMax val="1"/>
          <dgm:bulletEnabled val="1"/>
        </dgm:presLayoutVars>
      </dgm:prSet>
      <dgm:spPr/>
      <dgm:t>
        <a:bodyPr/>
        <a:lstStyle/>
        <a:p>
          <a:endParaRPr lang="en-US"/>
        </a:p>
      </dgm:t>
    </dgm:pt>
    <dgm:pt modelId="{8A8F6BD1-22C5-492D-B2D7-0307ECB70DE1}" type="pres">
      <dgm:prSet presAssocID="{34576606-0A38-4ECD-A300-4ABE5A203DF9}" presName="descendantText" presStyleLbl="alignAcc1" presStyleIdx="1" presStyleCnt="3">
        <dgm:presLayoutVars>
          <dgm:bulletEnabled val="1"/>
        </dgm:presLayoutVars>
      </dgm:prSet>
      <dgm:spPr/>
      <dgm:t>
        <a:bodyPr/>
        <a:lstStyle/>
        <a:p>
          <a:endParaRPr lang="en-US"/>
        </a:p>
      </dgm:t>
    </dgm:pt>
    <dgm:pt modelId="{F208FABE-8012-4EF3-8275-1329C0883620}" type="pres">
      <dgm:prSet presAssocID="{8D5E5677-2D31-465C-9340-F25DA87DD68F}" presName="sp" presStyleCnt="0"/>
      <dgm:spPr/>
      <dgm:t>
        <a:bodyPr/>
        <a:lstStyle/>
        <a:p>
          <a:endParaRPr lang="en-US"/>
        </a:p>
      </dgm:t>
    </dgm:pt>
    <dgm:pt modelId="{67F1FBF4-071B-4C80-B3F5-F7B9D11774FD}" type="pres">
      <dgm:prSet presAssocID="{18ABB46A-CDC7-42F6-AA44-F1F33AC7BDD0}" presName="composite" presStyleCnt="0"/>
      <dgm:spPr/>
      <dgm:t>
        <a:bodyPr/>
        <a:lstStyle/>
        <a:p>
          <a:endParaRPr lang="en-US"/>
        </a:p>
      </dgm:t>
    </dgm:pt>
    <dgm:pt modelId="{C612FC57-0832-4717-9007-488C3903D94C}" type="pres">
      <dgm:prSet presAssocID="{18ABB46A-CDC7-42F6-AA44-F1F33AC7BDD0}" presName="parentText" presStyleLbl="alignNode1" presStyleIdx="2" presStyleCnt="3">
        <dgm:presLayoutVars>
          <dgm:chMax val="1"/>
          <dgm:bulletEnabled val="1"/>
        </dgm:presLayoutVars>
      </dgm:prSet>
      <dgm:spPr/>
      <dgm:t>
        <a:bodyPr/>
        <a:lstStyle/>
        <a:p>
          <a:endParaRPr lang="en-US"/>
        </a:p>
      </dgm:t>
    </dgm:pt>
    <dgm:pt modelId="{BAD8EBC7-340A-43CE-B9FA-EBC4B1A212DB}" type="pres">
      <dgm:prSet presAssocID="{18ABB46A-CDC7-42F6-AA44-F1F33AC7BDD0}" presName="descendantText" presStyleLbl="alignAcc1" presStyleIdx="2" presStyleCnt="3">
        <dgm:presLayoutVars>
          <dgm:bulletEnabled val="1"/>
        </dgm:presLayoutVars>
      </dgm:prSet>
      <dgm:spPr/>
      <dgm:t>
        <a:bodyPr/>
        <a:lstStyle/>
        <a:p>
          <a:endParaRPr lang="en-US"/>
        </a:p>
      </dgm:t>
    </dgm:pt>
  </dgm:ptLst>
  <dgm:cxnLst>
    <dgm:cxn modelId="{AE6579F3-C2CD-4D7C-8E5E-3A3678A32665}" type="presOf" srcId="{30F72206-A8FE-406A-92DF-41749B5BB522}" destId="{C611BCDC-8FC1-4BF8-8683-E1499D3DE262}" srcOrd="0" destOrd="0" presId="urn:microsoft.com/office/officeart/2005/8/layout/chevron2"/>
    <dgm:cxn modelId="{540A0B39-BB1B-4FEA-9824-978AAF2D1B88}" srcId="{DB15F872-A234-41C9-86F6-AD1529863336}" destId="{18ABB46A-CDC7-42F6-AA44-F1F33AC7BDD0}" srcOrd="2" destOrd="0" parTransId="{51587D4D-4EDC-4CD2-9577-5A362EAF906A}" sibTransId="{B3A851E2-2AD7-4FA9-9DFE-D5DF94A218D5}"/>
    <dgm:cxn modelId="{DF2F797D-06A7-4A5B-B032-1910B4E58244}" type="presOf" srcId="{764B8401-9972-421D-B330-18294637255F}" destId="{2E4EC2AF-1CE0-4F07-BDFD-9371C2941299}" srcOrd="0" destOrd="0" presId="urn:microsoft.com/office/officeart/2005/8/layout/chevron2"/>
    <dgm:cxn modelId="{26C0D260-82F2-4529-958B-BFBDF6BDED59}" srcId="{DB15F872-A234-41C9-86F6-AD1529863336}" destId="{764B8401-9972-421D-B330-18294637255F}" srcOrd="0" destOrd="0" parTransId="{3B0CC1F7-C86E-43E6-9DE8-0CFEDBD41D98}" sibTransId="{06314777-7E62-4AC5-A77A-7F3D55F9E960}"/>
    <dgm:cxn modelId="{0202E051-0173-49E3-A867-6379C6E46E6E}" srcId="{18ABB46A-CDC7-42F6-AA44-F1F33AC7BDD0}" destId="{9FD513B4-C6C8-4376-A956-8E9C38F22E3F}" srcOrd="0" destOrd="0" parTransId="{48DB7D96-2C38-44A8-9994-07EC3B9B7AF0}" sibTransId="{1E730E75-436C-4BE8-BEEF-CBBCE1800E81}"/>
    <dgm:cxn modelId="{AA2B93A4-5DF0-4B9F-940D-09783FC17BA7}" type="presOf" srcId="{34576606-0A38-4ECD-A300-4ABE5A203DF9}" destId="{C09D75BD-632F-4F5D-A586-0662ED98DA70}" srcOrd="0" destOrd="0" presId="urn:microsoft.com/office/officeart/2005/8/layout/chevron2"/>
    <dgm:cxn modelId="{97795FA1-EE02-441D-94AA-F0104BBBAE1B}" type="presOf" srcId="{DB15F872-A234-41C9-86F6-AD1529863336}" destId="{E8139683-9634-4E3A-A3F6-78D2E7DA683F}" srcOrd="0" destOrd="0" presId="urn:microsoft.com/office/officeart/2005/8/layout/chevron2"/>
    <dgm:cxn modelId="{6B45B595-7C8B-43AA-91A2-187D187C502F}" type="presOf" srcId="{9FD513B4-C6C8-4376-A956-8E9C38F22E3F}" destId="{BAD8EBC7-340A-43CE-B9FA-EBC4B1A212DB}" srcOrd="0" destOrd="0" presId="urn:microsoft.com/office/officeart/2005/8/layout/chevron2"/>
    <dgm:cxn modelId="{DA9FAFC0-DFCA-4CAA-8BA7-FA816925AEA7}" srcId="{DB15F872-A234-41C9-86F6-AD1529863336}" destId="{34576606-0A38-4ECD-A300-4ABE5A203DF9}" srcOrd="1" destOrd="0" parTransId="{6263D472-4F82-4C4A-A231-732536B7DC26}" sibTransId="{8D5E5677-2D31-465C-9340-F25DA87DD68F}"/>
    <dgm:cxn modelId="{275A0725-8F86-4BF7-80AB-717B8FFB24D7}" srcId="{764B8401-9972-421D-B330-18294637255F}" destId="{30F72206-A8FE-406A-92DF-41749B5BB522}" srcOrd="0" destOrd="0" parTransId="{B47C0FF4-44BE-43A2-BD57-1D02B0F6C90D}" sibTransId="{32D07A12-8F99-4C7E-84D9-AFB1774EFE37}"/>
    <dgm:cxn modelId="{852EDFF1-276E-4398-B5DF-501E3062F109}" type="presOf" srcId="{18ABB46A-CDC7-42F6-AA44-F1F33AC7BDD0}" destId="{C612FC57-0832-4717-9007-488C3903D94C}" srcOrd="0" destOrd="0" presId="urn:microsoft.com/office/officeart/2005/8/layout/chevron2"/>
    <dgm:cxn modelId="{6BBD7E57-3EA6-47FC-A800-4C05397D77B3}" type="presOf" srcId="{2A4B1287-1DCF-4B2C-8E1B-837976BF05EA}" destId="{8A8F6BD1-22C5-492D-B2D7-0307ECB70DE1}" srcOrd="0" destOrd="0" presId="urn:microsoft.com/office/officeart/2005/8/layout/chevron2"/>
    <dgm:cxn modelId="{A1289685-FAC8-4012-918F-5935DFF7A63E}" srcId="{34576606-0A38-4ECD-A300-4ABE5A203DF9}" destId="{2A4B1287-1DCF-4B2C-8E1B-837976BF05EA}" srcOrd="0" destOrd="0" parTransId="{519F1F26-6D81-4C49-954C-CAC23A064DCA}" sibTransId="{78FB1E7D-83B2-490B-8614-F0235A853FF7}"/>
    <dgm:cxn modelId="{39F2D682-BE0F-45FC-AF22-2035273F9A25}" type="presParOf" srcId="{E8139683-9634-4E3A-A3F6-78D2E7DA683F}" destId="{40311530-84E2-47F4-A57C-B02A33CBB69A}" srcOrd="0" destOrd="0" presId="urn:microsoft.com/office/officeart/2005/8/layout/chevron2"/>
    <dgm:cxn modelId="{A1E69851-2B08-423E-AB04-D1C08DA94350}" type="presParOf" srcId="{40311530-84E2-47F4-A57C-B02A33CBB69A}" destId="{2E4EC2AF-1CE0-4F07-BDFD-9371C2941299}" srcOrd="0" destOrd="0" presId="urn:microsoft.com/office/officeart/2005/8/layout/chevron2"/>
    <dgm:cxn modelId="{E7B7E5B6-1043-449F-91ED-456F74934B6E}" type="presParOf" srcId="{40311530-84E2-47F4-A57C-B02A33CBB69A}" destId="{C611BCDC-8FC1-4BF8-8683-E1499D3DE262}" srcOrd="1" destOrd="0" presId="urn:microsoft.com/office/officeart/2005/8/layout/chevron2"/>
    <dgm:cxn modelId="{9CDD77F1-F4AE-48B5-A76B-A3A2347E6CCD}" type="presParOf" srcId="{E8139683-9634-4E3A-A3F6-78D2E7DA683F}" destId="{460201AF-810E-4478-8254-A5A50D9F5AB1}" srcOrd="1" destOrd="0" presId="urn:microsoft.com/office/officeart/2005/8/layout/chevron2"/>
    <dgm:cxn modelId="{99A8315B-3B0B-404C-8B5C-6909DFBA7192}" type="presParOf" srcId="{E8139683-9634-4E3A-A3F6-78D2E7DA683F}" destId="{82108D9F-060C-46ED-941C-6AD3E8E336BD}" srcOrd="2" destOrd="0" presId="urn:microsoft.com/office/officeart/2005/8/layout/chevron2"/>
    <dgm:cxn modelId="{32DA5499-DB0B-46FA-9D75-A218FD55B36F}" type="presParOf" srcId="{82108D9F-060C-46ED-941C-6AD3E8E336BD}" destId="{C09D75BD-632F-4F5D-A586-0662ED98DA70}" srcOrd="0" destOrd="0" presId="urn:microsoft.com/office/officeart/2005/8/layout/chevron2"/>
    <dgm:cxn modelId="{4CDB5ABC-75BA-4317-BC6B-982493E61DA4}" type="presParOf" srcId="{82108D9F-060C-46ED-941C-6AD3E8E336BD}" destId="{8A8F6BD1-22C5-492D-B2D7-0307ECB70DE1}" srcOrd="1" destOrd="0" presId="urn:microsoft.com/office/officeart/2005/8/layout/chevron2"/>
    <dgm:cxn modelId="{D1338D9E-CBBE-4D44-AACD-25C1E4C6F8DF}" type="presParOf" srcId="{E8139683-9634-4E3A-A3F6-78D2E7DA683F}" destId="{F208FABE-8012-4EF3-8275-1329C0883620}" srcOrd="3" destOrd="0" presId="urn:microsoft.com/office/officeart/2005/8/layout/chevron2"/>
    <dgm:cxn modelId="{227DEFF6-1571-4A3F-B056-50143E9BD0DD}" type="presParOf" srcId="{E8139683-9634-4E3A-A3F6-78D2E7DA683F}" destId="{67F1FBF4-071B-4C80-B3F5-F7B9D11774FD}" srcOrd="4" destOrd="0" presId="urn:microsoft.com/office/officeart/2005/8/layout/chevron2"/>
    <dgm:cxn modelId="{2FDE86B6-65AE-47CE-936B-91038800CC73}" type="presParOf" srcId="{67F1FBF4-071B-4C80-B3F5-F7B9D11774FD}" destId="{C612FC57-0832-4717-9007-488C3903D94C}" srcOrd="0" destOrd="0" presId="urn:microsoft.com/office/officeart/2005/8/layout/chevron2"/>
    <dgm:cxn modelId="{A93B367A-2F67-48CE-87E6-E47932BFF3AF}" type="presParOf" srcId="{67F1FBF4-071B-4C80-B3F5-F7B9D11774FD}" destId="{BAD8EBC7-340A-43CE-B9FA-EBC4B1A212D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D1A33-3E4F-4368-8F6A-EABA2D537005}">
      <dsp:nvSpPr>
        <dsp:cNvPr id="0" name=""/>
        <dsp:cNvSpPr/>
      </dsp:nvSpPr>
      <dsp:spPr>
        <a:xfrm>
          <a:off x="142788" y="0"/>
          <a:ext cx="1877968" cy="11267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Stability</a:t>
          </a:r>
        </a:p>
      </dsp:txBody>
      <dsp:txXfrm>
        <a:off x="142788" y="0"/>
        <a:ext cx="1877968" cy="1126781"/>
      </dsp:txXfrm>
    </dsp:sp>
    <dsp:sp modelId="{B650BBDC-7519-4202-A670-27FE52E026B4}">
      <dsp:nvSpPr>
        <dsp:cNvPr id="0" name=""/>
        <dsp:cNvSpPr/>
      </dsp:nvSpPr>
      <dsp:spPr>
        <a:xfrm>
          <a:off x="4132082" y="0"/>
          <a:ext cx="1877968" cy="11267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U.S. Identity Documents</a:t>
          </a:r>
        </a:p>
      </dsp:txBody>
      <dsp:txXfrm>
        <a:off x="4132082" y="0"/>
        <a:ext cx="1877968" cy="1126781"/>
      </dsp:txXfrm>
    </dsp:sp>
    <dsp:sp modelId="{A0E88F19-C121-491C-A910-6A4B7CD2A4EC}">
      <dsp:nvSpPr>
        <dsp:cNvPr id="0" name=""/>
        <dsp:cNvSpPr/>
      </dsp:nvSpPr>
      <dsp:spPr>
        <a:xfrm>
          <a:off x="6167707" y="0"/>
          <a:ext cx="1877968" cy="11267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Housing</a:t>
          </a:r>
        </a:p>
      </dsp:txBody>
      <dsp:txXfrm>
        <a:off x="6167707" y="0"/>
        <a:ext cx="1877968" cy="1126781"/>
      </dsp:txXfrm>
    </dsp:sp>
    <dsp:sp modelId="{42FF01A7-7C2D-4058-9428-A2FA4F25D4B4}">
      <dsp:nvSpPr>
        <dsp:cNvPr id="0" name=""/>
        <dsp:cNvSpPr/>
      </dsp:nvSpPr>
      <dsp:spPr>
        <a:xfrm>
          <a:off x="2150882" y="0"/>
          <a:ext cx="1877968" cy="11267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Health Insurance</a:t>
          </a:r>
        </a:p>
      </dsp:txBody>
      <dsp:txXfrm>
        <a:off x="2150882" y="0"/>
        <a:ext cx="1877968" cy="1126781"/>
      </dsp:txXfrm>
    </dsp:sp>
    <dsp:sp modelId="{F67CFC87-19C5-46FB-A4B7-D6A52D3CD954}">
      <dsp:nvSpPr>
        <dsp:cNvPr id="0" name=""/>
        <dsp:cNvSpPr/>
      </dsp:nvSpPr>
      <dsp:spPr>
        <a:xfrm>
          <a:off x="8175462" y="0"/>
          <a:ext cx="1877968" cy="11267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Financial Aid</a:t>
          </a:r>
        </a:p>
      </dsp:txBody>
      <dsp:txXfrm>
        <a:off x="8175462" y="0"/>
        <a:ext cx="1877968" cy="1126781"/>
      </dsp:txXfrm>
    </dsp:sp>
    <dsp:sp modelId="{DF57484E-A6A0-4C56-A062-F118FB860F4D}">
      <dsp:nvSpPr>
        <dsp:cNvPr id="0" name=""/>
        <dsp:cNvSpPr/>
      </dsp:nvSpPr>
      <dsp:spPr>
        <a:xfrm>
          <a:off x="10178916" y="0"/>
          <a:ext cx="1877968" cy="11267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Employment</a:t>
          </a:r>
        </a:p>
      </dsp:txBody>
      <dsp:txXfrm>
        <a:off x="10178916" y="0"/>
        <a:ext cx="1877968" cy="11267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E5689-FA40-4611-886E-BBCF7A89AEC2}">
      <dsp:nvSpPr>
        <dsp:cNvPr id="0" name=""/>
        <dsp:cNvSpPr/>
      </dsp:nvSpPr>
      <dsp:spPr>
        <a:xfrm>
          <a:off x="0" y="3556305"/>
          <a:ext cx="11250705" cy="1167258"/>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a:solidFill>
                <a:schemeClr val="accent1"/>
              </a:solidFill>
            </a:rPr>
            <a:t>Step 3: Evidentiary Hearing / Inquest</a:t>
          </a:r>
        </a:p>
      </dsp:txBody>
      <dsp:txXfrm>
        <a:off x="0" y="3556305"/>
        <a:ext cx="11250705" cy="630319"/>
      </dsp:txXfrm>
    </dsp:sp>
    <dsp:sp modelId="{B9A32DF8-9C60-4B0A-91D7-67EED0477C1F}">
      <dsp:nvSpPr>
        <dsp:cNvPr id="0" name=""/>
        <dsp:cNvSpPr/>
      </dsp:nvSpPr>
      <dsp:spPr>
        <a:xfrm>
          <a:off x="0" y="4163280"/>
          <a:ext cx="5625352" cy="536939"/>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a:solidFill>
                <a:schemeClr val="accent1"/>
              </a:solidFill>
            </a:rPr>
            <a:t>Final review of record</a:t>
          </a:r>
        </a:p>
        <a:p>
          <a:pPr lvl="0" algn="ctr" defTabSz="666750">
            <a:lnSpc>
              <a:spcPct val="90000"/>
            </a:lnSpc>
            <a:spcBef>
              <a:spcPct val="0"/>
            </a:spcBef>
            <a:spcAft>
              <a:spcPct val="35000"/>
            </a:spcAft>
          </a:pPr>
          <a:r>
            <a:rPr lang="en-US" sz="1500" kern="1200" dirty="0">
              <a:solidFill>
                <a:schemeClr val="accent1"/>
              </a:solidFill>
            </a:rPr>
            <a:t>Court hears oral testimony</a:t>
          </a:r>
        </a:p>
      </dsp:txBody>
      <dsp:txXfrm>
        <a:off x="0" y="4163280"/>
        <a:ext cx="5625352" cy="536939"/>
      </dsp:txXfrm>
    </dsp:sp>
    <dsp:sp modelId="{A02DEA77-3C86-4ABC-8BCD-FF7FD6236E02}">
      <dsp:nvSpPr>
        <dsp:cNvPr id="0" name=""/>
        <dsp:cNvSpPr/>
      </dsp:nvSpPr>
      <dsp:spPr>
        <a:xfrm>
          <a:off x="5625352" y="4163280"/>
          <a:ext cx="5625352" cy="536939"/>
        </a:xfrm>
        <a:prstGeom prst="rect">
          <a:avLst/>
        </a:prstGeom>
        <a:solidFill>
          <a:schemeClr val="accent4">
            <a:tint val="40000"/>
            <a:alpha val="90000"/>
            <a:hueOff val="2255021"/>
            <a:satOff val="2835"/>
            <a:lumOff val="-881"/>
            <a:alphaOff val="0"/>
          </a:schemeClr>
        </a:solidFill>
        <a:ln w="9525" cap="flat" cmpd="sng" algn="ctr">
          <a:solidFill>
            <a:schemeClr val="accent4">
              <a:tint val="40000"/>
              <a:alpha val="90000"/>
              <a:hueOff val="2255021"/>
              <a:satOff val="2835"/>
              <a:lumOff val="-88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a:solidFill>
                <a:schemeClr val="accent1"/>
              </a:solidFill>
            </a:rPr>
            <a:t>Court orders custody or guardianship &amp; SIJS Order</a:t>
          </a:r>
        </a:p>
      </dsp:txBody>
      <dsp:txXfrm>
        <a:off x="5625352" y="4163280"/>
        <a:ext cx="5625352" cy="536939"/>
      </dsp:txXfrm>
    </dsp:sp>
    <dsp:sp modelId="{11183F3D-BBA8-4436-ACC3-DC90A1F6B493}">
      <dsp:nvSpPr>
        <dsp:cNvPr id="0" name=""/>
        <dsp:cNvSpPr/>
      </dsp:nvSpPr>
      <dsp:spPr>
        <a:xfrm rot="10800000">
          <a:off x="0" y="1778570"/>
          <a:ext cx="11250705" cy="1795244"/>
        </a:xfrm>
        <a:prstGeom prst="upArrowCallout">
          <a:avLst/>
        </a:prstGeom>
        <a:gradFill rotWithShape="0">
          <a:gsLst>
            <a:gs pos="0">
              <a:schemeClr val="accent4">
                <a:hueOff val="5624894"/>
                <a:satOff val="8333"/>
                <a:lumOff val="-6863"/>
                <a:alphaOff val="0"/>
                <a:tint val="100000"/>
                <a:shade val="100000"/>
                <a:satMod val="130000"/>
              </a:schemeClr>
            </a:gs>
            <a:gs pos="100000">
              <a:schemeClr val="accent4">
                <a:hueOff val="5624894"/>
                <a:satOff val="8333"/>
                <a:lumOff val="-686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a:solidFill>
                <a:schemeClr val="accent1"/>
              </a:solidFill>
            </a:rPr>
            <a:t>Step 2: Procedural </a:t>
          </a:r>
          <a:r>
            <a:rPr lang="en-US" sz="2300" b="1" kern="1200" dirty="0" smtClean="0">
              <a:solidFill>
                <a:schemeClr val="accent1"/>
              </a:solidFill>
            </a:rPr>
            <a:t>Issues / Conference</a:t>
          </a:r>
          <a:endParaRPr lang="en-US" sz="2300" b="1" kern="1200" dirty="0">
            <a:solidFill>
              <a:schemeClr val="accent1"/>
            </a:solidFill>
          </a:endParaRPr>
        </a:p>
      </dsp:txBody>
      <dsp:txXfrm rot="-10800000">
        <a:off x="0" y="1778570"/>
        <a:ext cx="11250705" cy="630130"/>
      </dsp:txXfrm>
    </dsp:sp>
    <dsp:sp modelId="{7A11F26A-068D-44DE-9D0C-518632D4709F}">
      <dsp:nvSpPr>
        <dsp:cNvPr id="0" name=""/>
        <dsp:cNvSpPr/>
      </dsp:nvSpPr>
      <dsp:spPr>
        <a:xfrm>
          <a:off x="0" y="2408701"/>
          <a:ext cx="5625352" cy="536778"/>
        </a:xfrm>
        <a:prstGeom prst="rect">
          <a:avLst/>
        </a:prstGeom>
        <a:solidFill>
          <a:schemeClr val="accent4">
            <a:tint val="40000"/>
            <a:alpha val="90000"/>
            <a:hueOff val="4510043"/>
            <a:satOff val="5669"/>
            <a:lumOff val="-1761"/>
            <a:alphaOff val="0"/>
          </a:schemeClr>
        </a:solidFill>
        <a:ln w="9525" cap="flat" cmpd="sng" algn="ctr">
          <a:solidFill>
            <a:schemeClr val="accent4">
              <a:tint val="40000"/>
              <a:alpha val="90000"/>
              <a:hueOff val="4510043"/>
              <a:satOff val="5669"/>
              <a:lumOff val="-176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a:solidFill>
                <a:schemeClr val="accent1"/>
              </a:solidFill>
            </a:rPr>
            <a:t>Service of process ordered (or waived)</a:t>
          </a:r>
        </a:p>
      </dsp:txBody>
      <dsp:txXfrm>
        <a:off x="0" y="2408701"/>
        <a:ext cx="5625352" cy="536778"/>
      </dsp:txXfrm>
    </dsp:sp>
    <dsp:sp modelId="{9CDE8C72-7363-4569-8022-3971A2CB15D9}">
      <dsp:nvSpPr>
        <dsp:cNvPr id="0" name=""/>
        <dsp:cNvSpPr/>
      </dsp:nvSpPr>
      <dsp:spPr>
        <a:xfrm>
          <a:off x="5625352" y="2408701"/>
          <a:ext cx="5625352" cy="536778"/>
        </a:xfrm>
        <a:prstGeom prst="rect">
          <a:avLst/>
        </a:prstGeom>
        <a:solidFill>
          <a:schemeClr val="accent4">
            <a:tint val="40000"/>
            <a:alpha val="90000"/>
            <a:hueOff val="6765065"/>
            <a:satOff val="8504"/>
            <a:lumOff val="-2642"/>
            <a:alphaOff val="0"/>
          </a:schemeClr>
        </a:solidFill>
        <a:ln w="9525" cap="flat" cmpd="sng" algn="ctr">
          <a:solidFill>
            <a:schemeClr val="accent4">
              <a:tint val="40000"/>
              <a:alpha val="90000"/>
              <a:hueOff val="6765065"/>
              <a:satOff val="8504"/>
              <a:lumOff val="-264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a:solidFill>
                <a:schemeClr val="accent1"/>
              </a:solidFill>
            </a:rPr>
            <a:t>Court may order background checks </a:t>
          </a:r>
        </a:p>
        <a:p>
          <a:pPr lvl="0" algn="ctr" defTabSz="666750">
            <a:lnSpc>
              <a:spcPct val="90000"/>
            </a:lnSpc>
            <a:spcBef>
              <a:spcPct val="0"/>
            </a:spcBef>
            <a:spcAft>
              <a:spcPct val="35000"/>
            </a:spcAft>
          </a:pPr>
          <a:r>
            <a:rPr lang="en-US" sz="1500" kern="1200" dirty="0">
              <a:solidFill>
                <a:schemeClr val="accent1"/>
              </a:solidFill>
            </a:rPr>
            <a:t>Court may appoint counsel for parties</a:t>
          </a:r>
        </a:p>
      </dsp:txBody>
      <dsp:txXfrm>
        <a:off x="5625352" y="2408701"/>
        <a:ext cx="5625352" cy="536778"/>
      </dsp:txXfrm>
    </dsp:sp>
    <dsp:sp modelId="{4F253C56-76E4-4421-BD52-70DE245261EE}">
      <dsp:nvSpPr>
        <dsp:cNvPr id="0" name=""/>
        <dsp:cNvSpPr/>
      </dsp:nvSpPr>
      <dsp:spPr>
        <a:xfrm rot="10800000">
          <a:off x="0" y="835"/>
          <a:ext cx="11250705" cy="1795244"/>
        </a:xfrm>
        <a:prstGeom prst="upArrowCallout">
          <a:avLst/>
        </a:prstGeom>
        <a:gradFill rotWithShape="0">
          <a:gsLst>
            <a:gs pos="0">
              <a:schemeClr val="accent4">
                <a:hueOff val="11249788"/>
                <a:satOff val="16666"/>
                <a:lumOff val="-13725"/>
                <a:alphaOff val="0"/>
                <a:tint val="100000"/>
                <a:shade val="100000"/>
                <a:satMod val="130000"/>
              </a:schemeClr>
            </a:gs>
            <a:gs pos="100000">
              <a:schemeClr val="accent4">
                <a:hueOff val="11249788"/>
                <a:satOff val="16666"/>
                <a:lumOff val="-1372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a:solidFill>
                <a:schemeClr val="accent1"/>
              </a:solidFill>
            </a:rPr>
            <a:t>Step 1: File petition in Family Court in borough where child lives</a:t>
          </a:r>
        </a:p>
      </dsp:txBody>
      <dsp:txXfrm rot="-10800000">
        <a:off x="0" y="835"/>
        <a:ext cx="11250705" cy="630130"/>
      </dsp:txXfrm>
    </dsp:sp>
    <dsp:sp modelId="{DD86C07C-CF8F-4AE2-9325-0915CCCDFE84}">
      <dsp:nvSpPr>
        <dsp:cNvPr id="0" name=""/>
        <dsp:cNvSpPr/>
      </dsp:nvSpPr>
      <dsp:spPr>
        <a:xfrm>
          <a:off x="0" y="630965"/>
          <a:ext cx="5625352" cy="536778"/>
        </a:xfrm>
        <a:prstGeom prst="rect">
          <a:avLst/>
        </a:prstGeom>
        <a:solidFill>
          <a:schemeClr val="accent4">
            <a:tint val="40000"/>
            <a:alpha val="90000"/>
            <a:hueOff val="9020086"/>
            <a:satOff val="11338"/>
            <a:lumOff val="-3522"/>
            <a:alphaOff val="0"/>
          </a:schemeClr>
        </a:solidFill>
        <a:ln w="9525" cap="flat" cmpd="sng" algn="ctr">
          <a:solidFill>
            <a:schemeClr val="accent4">
              <a:tint val="40000"/>
              <a:alpha val="90000"/>
              <a:hueOff val="9020086"/>
              <a:satOff val="11338"/>
              <a:lumOff val="-352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accent1"/>
              </a:solidFill>
            </a:rPr>
            <a:t>Currently done online through NYS Courts Electronic Document Delivery System (EDDS)</a:t>
          </a:r>
          <a:endParaRPr lang="en-US" sz="1500" kern="1200" dirty="0">
            <a:solidFill>
              <a:schemeClr val="accent1"/>
            </a:solidFill>
          </a:endParaRPr>
        </a:p>
      </dsp:txBody>
      <dsp:txXfrm>
        <a:off x="0" y="630965"/>
        <a:ext cx="5625352" cy="536778"/>
      </dsp:txXfrm>
    </dsp:sp>
    <dsp:sp modelId="{83F4AFA4-B216-4AE3-B8C6-A4EFDEF1313C}">
      <dsp:nvSpPr>
        <dsp:cNvPr id="0" name=""/>
        <dsp:cNvSpPr/>
      </dsp:nvSpPr>
      <dsp:spPr>
        <a:xfrm>
          <a:off x="5625352" y="630965"/>
          <a:ext cx="5625352" cy="536778"/>
        </a:xfrm>
        <a:prstGeom prst="rect">
          <a:avLst/>
        </a:prstGeom>
        <a:solidFill>
          <a:schemeClr val="accent4">
            <a:tint val="40000"/>
            <a:alpha val="90000"/>
            <a:hueOff val="11275107"/>
            <a:satOff val="14173"/>
            <a:lumOff val="-4403"/>
            <a:alphaOff val="0"/>
          </a:schemeClr>
        </a:solidFill>
        <a:ln w="9525" cap="flat" cmpd="sng" algn="ctr">
          <a:solidFill>
            <a:schemeClr val="accent4">
              <a:tint val="40000"/>
              <a:alpha val="90000"/>
              <a:hueOff val="11275107"/>
              <a:satOff val="14173"/>
              <a:lumOff val="-440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a:solidFill>
                <a:schemeClr val="accent1"/>
              </a:solidFill>
            </a:rPr>
            <a:t>May </a:t>
          </a:r>
          <a:r>
            <a:rPr lang="en-US" sz="1500" kern="1200" dirty="0" smtClean="0">
              <a:solidFill>
                <a:schemeClr val="accent1"/>
              </a:solidFill>
            </a:rPr>
            <a:t>hear from judge </a:t>
          </a:r>
          <a:r>
            <a:rPr lang="en-US" sz="1500" kern="1200" dirty="0">
              <a:solidFill>
                <a:schemeClr val="accent1"/>
              </a:solidFill>
            </a:rPr>
            <a:t>or court attorney same day, or </a:t>
          </a:r>
          <a:r>
            <a:rPr lang="en-US" sz="1500" kern="1200" dirty="0" smtClean="0">
              <a:solidFill>
                <a:schemeClr val="accent1"/>
              </a:solidFill>
            </a:rPr>
            <a:t>be sent summons later</a:t>
          </a:r>
          <a:endParaRPr lang="en-US" sz="1500" kern="1200" dirty="0">
            <a:solidFill>
              <a:schemeClr val="accent1"/>
            </a:solidFill>
          </a:endParaRPr>
        </a:p>
      </dsp:txBody>
      <dsp:txXfrm>
        <a:off x="5625352" y="630965"/>
        <a:ext cx="5625352" cy="5367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76DB1-40F7-43FC-A1D5-C2F0A44FB9CE}">
      <dsp:nvSpPr>
        <dsp:cNvPr id="0" name=""/>
        <dsp:cNvSpPr/>
      </dsp:nvSpPr>
      <dsp:spPr>
        <a:xfrm>
          <a:off x="581583" y="1183692"/>
          <a:ext cx="2757724" cy="227454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chemeClr val="accent1"/>
              </a:solidFill>
            </a:rPr>
            <a:t>Petition prep &amp; filing</a:t>
          </a:r>
        </a:p>
        <a:p>
          <a:pPr marL="285750" lvl="1" indent="-285750" algn="l" defTabSz="1244600">
            <a:lnSpc>
              <a:spcPct val="90000"/>
            </a:lnSpc>
            <a:spcBef>
              <a:spcPct val="0"/>
            </a:spcBef>
            <a:spcAft>
              <a:spcPct val="15000"/>
            </a:spcAft>
            <a:buChar char="••"/>
          </a:pPr>
          <a:r>
            <a:rPr lang="en-US" sz="2800" kern="1200" dirty="0">
              <a:solidFill>
                <a:schemeClr val="accent1"/>
              </a:solidFill>
            </a:rPr>
            <a:t>Service of process</a:t>
          </a:r>
        </a:p>
      </dsp:txBody>
      <dsp:txXfrm>
        <a:off x="633927" y="1236036"/>
        <a:ext cx="2653036" cy="1682455"/>
      </dsp:txXfrm>
    </dsp:sp>
    <dsp:sp modelId="{690F4A0D-1B48-4FD1-9ED9-AA62028630DA}">
      <dsp:nvSpPr>
        <dsp:cNvPr id="0" name=""/>
        <dsp:cNvSpPr/>
      </dsp:nvSpPr>
      <dsp:spPr>
        <a:xfrm>
          <a:off x="2095508" y="1596685"/>
          <a:ext cx="3231434" cy="3231434"/>
        </a:xfrm>
        <a:prstGeom prst="leftCircularArrow">
          <a:avLst>
            <a:gd name="adj1" fmla="val 3739"/>
            <a:gd name="adj2" fmla="val 466551"/>
            <a:gd name="adj3" fmla="val 2242062"/>
            <a:gd name="adj4" fmla="val 9024489"/>
            <a:gd name="adj5" fmla="val 436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46083E-ED91-4FB0-96EC-4E8C2E6963D2}">
      <dsp:nvSpPr>
        <dsp:cNvPr id="0" name=""/>
        <dsp:cNvSpPr/>
      </dsp:nvSpPr>
      <dsp:spPr>
        <a:xfrm>
          <a:off x="1194410" y="2970835"/>
          <a:ext cx="2451310" cy="97480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a:t>Months 1-2</a:t>
          </a:r>
        </a:p>
      </dsp:txBody>
      <dsp:txXfrm>
        <a:off x="1222961" y="2999386"/>
        <a:ext cx="2394208" cy="917703"/>
      </dsp:txXfrm>
    </dsp:sp>
    <dsp:sp modelId="{9F0DEC0F-9BD7-49E1-B250-ADEDC484FE76}">
      <dsp:nvSpPr>
        <dsp:cNvPr id="0" name=""/>
        <dsp:cNvSpPr/>
      </dsp:nvSpPr>
      <dsp:spPr>
        <a:xfrm>
          <a:off x="4221031" y="1183692"/>
          <a:ext cx="2757724" cy="227454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575106"/>
              <a:satOff val="17077"/>
              <a:lumOff val="-179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chemeClr val="accent1"/>
              </a:solidFill>
            </a:rPr>
            <a:t>Background checks</a:t>
          </a:r>
        </a:p>
        <a:p>
          <a:pPr marL="285750" lvl="1" indent="-285750" algn="l" defTabSz="1244600">
            <a:lnSpc>
              <a:spcPct val="90000"/>
            </a:lnSpc>
            <a:spcBef>
              <a:spcPct val="0"/>
            </a:spcBef>
            <a:spcAft>
              <a:spcPct val="15000"/>
            </a:spcAft>
            <a:buChar char="••"/>
          </a:pPr>
          <a:r>
            <a:rPr lang="en-US" sz="2800" kern="1200" dirty="0">
              <a:solidFill>
                <a:schemeClr val="accent1"/>
              </a:solidFill>
            </a:rPr>
            <a:t>Motion prep</a:t>
          </a:r>
        </a:p>
      </dsp:txBody>
      <dsp:txXfrm>
        <a:off x="4273375" y="1723438"/>
        <a:ext cx="2653036" cy="1682455"/>
      </dsp:txXfrm>
    </dsp:sp>
    <dsp:sp modelId="{E546A882-F130-4F2C-BDF2-76BA488729F6}">
      <dsp:nvSpPr>
        <dsp:cNvPr id="0" name=""/>
        <dsp:cNvSpPr/>
      </dsp:nvSpPr>
      <dsp:spPr>
        <a:xfrm>
          <a:off x="5711975" y="-275372"/>
          <a:ext cx="3583810" cy="3583810"/>
        </a:xfrm>
        <a:prstGeom prst="circularArrow">
          <a:avLst>
            <a:gd name="adj1" fmla="val 3371"/>
            <a:gd name="adj2" fmla="val 416999"/>
            <a:gd name="adj3" fmla="val 19407491"/>
            <a:gd name="adj4" fmla="val 12575511"/>
            <a:gd name="adj5" fmla="val 3933"/>
          </a:avLst>
        </a:prstGeom>
        <a:solidFill>
          <a:schemeClr val="accent5">
            <a:hueOff val="3150212"/>
            <a:satOff val="34154"/>
            <a:lumOff val="-3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270FBC-9C99-452C-8274-CE009BB82125}">
      <dsp:nvSpPr>
        <dsp:cNvPr id="0" name=""/>
        <dsp:cNvSpPr/>
      </dsp:nvSpPr>
      <dsp:spPr>
        <a:xfrm>
          <a:off x="4833858" y="696289"/>
          <a:ext cx="2451310" cy="974805"/>
        </a:xfrm>
        <a:prstGeom prst="roundRect">
          <a:avLst>
            <a:gd name="adj" fmla="val 10000"/>
          </a:avLst>
        </a:prstGeom>
        <a:solidFill>
          <a:schemeClr val="accent5">
            <a:hueOff val="1575106"/>
            <a:satOff val="17077"/>
            <a:lumOff val="-1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a:t>Months 2-4</a:t>
          </a:r>
        </a:p>
      </dsp:txBody>
      <dsp:txXfrm>
        <a:off x="4862409" y="724840"/>
        <a:ext cx="2394208" cy="917703"/>
      </dsp:txXfrm>
    </dsp:sp>
    <dsp:sp modelId="{0AF5F1C9-9E6F-4785-9559-3542F2E3BC8D}">
      <dsp:nvSpPr>
        <dsp:cNvPr id="0" name=""/>
        <dsp:cNvSpPr/>
      </dsp:nvSpPr>
      <dsp:spPr>
        <a:xfrm>
          <a:off x="7860478" y="1183692"/>
          <a:ext cx="2757724" cy="227454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150212"/>
              <a:satOff val="34154"/>
              <a:lumOff val="-35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chemeClr val="accent1"/>
              </a:solidFill>
            </a:rPr>
            <a:t>Any additional procedural issues</a:t>
          </a:r>
        </a:p>
        <a:p>
          <a:pPr marL="285750" lvl="1" indent="-285750" algn="l" defTabSz="1244600">
            <a:lnSpc>
              <a:spcPct val="90000"/>
            </a:lnSpc>
            <a:spcBef>
              <a:spcPct val="0"/>
            </a:spcBef>
            <a:spcAft>
              <a:spcPct val="15000"/>
            </a:spcAft>
            <a:buChar char="••"/>
          </a:pPr>
          <a:r>
            <a:rPr lang="en-US" sz="2800" kern="1200" dirty="0">
              <a:solidFill>
                <a:schemeClr val="accent1"/>
              </a:solidFill>
            </a:rPr>
            <a:t>Hearing </a:t>
          </a:r>
        </a:p>
      </dsp:txBody>
      <dsp:txXfrm>
        <a:off x="7912822" y="1236036"/>
        <a:ext cx="2653036" cy="1682455"/>
      </dsp:txXfrm>
    </dsp:sp>
    <dsp:sp modelId="{F04992D8-4617-4F20-A027-C0D6F463F2AA}">
      <dsp:nvSpPr>
        <dsp:cNvPr id="0" name=""/>
        <dsp:cNvSpPr/>
      </dsp:nvSpPr>
      <dsp:spPr>
        <a:xfrm>
          <a:off x="8473306" y="2970835"/>
          <a:ext cx="2451310" cy="974805"/>
        </a:xfrm>
        <a:prstGeom prst="roundRect">
          <a:avLst>
            <a:gd name="adj" fmla="val 10000"/>
          </a:avLst>
        </a:prstGeom>
        <a:solidFill>
          <a:schemeClr val="accent5">
            <a:hueOff val="3150212"/>
            <a:satOff val="34154"/>
            <a:lumOff val="-3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a:t>Months 3-5</a:t>
          </a:r>
        </a:p>
      </dsp:txBody>
      <dsp:txXfrm>
        <a:off x="8501857" y="2999386"/>
        <a:ext cx="2394208" cy="9177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A61E6-AD9D-4C12-8964-BCA64F78E194}">
      <dsp:nvSpPr>
        <dsp:cNvPr id="0" name=""/>
        <dsp:cNvSpPr/>
      </dsp:nvSpPr>
      <dsp:spPr>
        <a:xfrm>
          <a:off x="810881" y="0"/>
          <a:ext cx="9189992" cy="3403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57687B-3C3C-4EC8-8B6F-4192D8C08030}">
      <dsp:nvSpPr>
        <dsp:cNvPr id="0" name=""/>
        <dsp:cNvSpPr/>
      </dsp:nvSpPr>
      <dsp:spPr>
        <a:xfrm>
          <a:off x="11614" y="1021080"/>
          <a:ext cx="3480033" cy="1361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Judge reviews record</a:t>
          </a:r>
        </a:p>
      </dsp:txBody>
      <dsp:txXfrm>
        <a:off x="78074" y="1087540"/>
        <a:ext cx="3347113" cy="1228520"/>
      </dsp:txXfrm>
    </dsp:sp>
    <dsp:sp modelId="{EEF57E62-4581-4CEA-A3FB-E052EA51E198}">
      <dsp:nvSpPr>
        <dsp:cNvPr id="0" name=""/>
        <dsp:cNvSpPr/>
      </dsp:nvSpPr>
      <dsp:spPr>
        <a:xfrm>
          <a:off x="3665861" y="1021080"/>
          <a:ext cx="3480033" cy="1361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Attorney takes direct testimony</a:t>
          </a:r>
        </a:p>
      </dsp:txBody>
      <dsp:txXfrm>
        <a:off x="3732321" y="1087540"/>
        <a:ext cx="3347113" cy="1228520"/>
      </dsp:txXfrm>
    </dsp:sp>
    <dsp:sp modelId="{B29AA8A9-9F37-42A7-AD5E-6396F0585886}">
      <dsp:nvSpPr>
        <dsp:cNvPr id="0" name=""/>
        <dsp:cNvSpPr/>
      </dsp:nvSpPr>
      <dsp:spPr>
        <a:xfrm>
          <a:off x="7320107" y="1021080"/>
          <a:ext cx="3480033" cy="1361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t>Judge issues oral decision</a:t>
          </a:r>
        </a:p>
      </dsp:txBody>
      <dsp:txXfrm>
        <a:off x="7386567" y="1087540"/>
        <a:ext cx="3347113" cy="12285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57D2C-E788-4F99-B7CA-BCD40E7CB576}">
      <dsp:nvSpPr>
        <dsp:cNvPr id="0" name=""/>
        <dsp:cNvSpPr/>
      </dsp:nvSpPr>
      <dsp:spPr>
        <a:xfrm>
          <a:off x="807617" y="333"/>
          <a:ext cx="3258554" cy="1955132"/>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Hearings last</a:t>
          </a:r>
        </a:p>
        <a:p>
          <a:pPr lvl="0" algn="ctr" defTabSz="1422400">
            <a:lnSpc>
              <a:spcPct val="90000"/>
            </a:lnSpc>
            <a:spcBef>
              <a:spcPct val="0"/>
            </a:spcBef>
            <a:spcAft>
              <a:spcPct val="35000"/>
            </a:spcAft>
          </a:pPr>
          <a:r>
            <a:rPr lang="en-US" sz="3200" kern="1200" dirty="0"/>
            <a:t>15 to 45 minutes</a:t>
          </a:r>
        </a:p>
      </dsp:txBody>
      <dsp:txXfrm>
        <a:off x="807617" y="333"/>
        <a:ext cx="3258554" cy="1955132"/>
      </dsp:txXfrm>
    </dsp:sp>
    <dsp:sp modelId="{6EEA944A-DDBF-486E-A4E0-F45E24632C6E}">
      <dsp:nvSpPr>
        <dsp:cNvPr id="0" name=""/>
        <dsp:cNvSpPr/>
      </dsp:nvSpPr>
      <dsp:spPr>
        <a:xfrm>
          <a:off x="4648215" y="667"/>
          <a:ext cx="3258554" cy="1955132"/>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Written orders available same or next day </a:t>
          </a:r>
        </a:p>
      </dsp:txBody>
      <dsp:txXfrm>
        <a:off x="4648215" y="667"/>
        <a:ext cx="3258554" cy="19551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E3375-C2FF-4FA6-A6BF-A17648E433DB}">
      <dsp:nvSpPr>
        <dsp:cNvPr id="0" name=""/>
        <dsp:cNvSpPr/>
      </dsp:nvSpPr>
      <dsp:spPr>
        <a:xfrm rot="5400000">
          <a:off x="5541872" y="122544"/>
          <a:ext cx="1860227" cy="1618397"/>
        </a:xfrm>
        <a:prstGeom prst="hexagon">
          <a:avLst>
            <a:gd name="adj" fmla="val 25000"/>
            <a:gd name="vf" fmla="val 1154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FD9F2E"/>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solidFill>
                <a:schemeClr val="accent1"/>
              </a:solidFill>
            </a:rPr>
            <a:t>Service issues abroad</a:t>
          </a:r>
        </a:p>
      </dsp:txBody>
      <dsp:txXfrm rot="-5400000">
        <a:off x="5914987" y="291514"/>
        <a:ext cx="1113997" cy="1280457"/>
      </dsp:txXfrm>
    </dsp:sp>
    <dsp:sp modelId="{D6853760-26FA-4AFC-8CA4-B06278EDB180}">
      <dsp:nvSpPr>
        <dsp:cNvPr id="0" name=""/>
        <dsp:cNvSpPr/>
      </dsp:nvSpPr>
      <dsp:spPr>
        <a:xfrm>
          <a:off x="7330295" y="373675"/>
          <a:ext cx="2076013" cy="1116136"/>
        </a:xfrm>
        <a:prstGeom prst="rect">
          <a:avLst/>
        </a:prstGeom>
        <a:noFill/>
        <a:ln>
          <a:noFill/>
        </a:ln>
        <a:effectLst/>
      </dsp:spPr>
      <dsp:style>
        <a:lnRef idx="0">
          <a:scrgbClr r="0" g="0" b="0"/>
        </a:lnRef>
        <a:fillRef idx="0">
          <a:scrgbClr r="0" g="0" b="0"/>
        </a:fillRef>
        <a:effectRef idx="0">
          <a:scrgbClr r="0" g="0" b="0"/>
        </a:effectRef>
        <a:fontRef idx="minor"/>
      </dsp:style>
    </dsp:sp>
    <dsp:sp modelId="{44583677-0BEB-4B96-A782-F11C916D28AE}">
      <dsp:nvSpPr>
        <dsp:cNvPr id="0" name=""/>
        <dsp:cNvSpPr/>
      </dsp:nvSpPr>
      <dsp:spPr>
        <a:xfrm rot="5400000">
          <a:off x="3794003" y="122544"/>
          <a:ext cx="1860227" cy="1618397"/>
        </a:xfrm>
        <a:prstGeom prst="hexagon">
          <a:avLst>
            <a:gd name="adj" fmla="val 25000"/>
            <a:gd name="vf" fmla="val 115470"/>
          </a:avLst>
        </a:prstGeom>
        <a:gradFill rotWithShape="0">
          <a:gsLst>
            <a:gs pos="0">
              <a:schemeClr val="accent3">
                <a:hueOff val="0"/>
                <a:satOff val="0"/>
                <a:lumOff val="-2073"/>
                <a:alphaOff val="0"/>
                <a:tint val="50000"/>
                <a:satMod val="300000"/>
              </a:schemeClr>
            </a:gs>
            <a:gs pos="35000">
              <a:schemeClr val="accent3">
                <a:hueOff val="0"/>
                <a:satOff val="0"/>
                <a:lumOff val="-2073"/>
                <a:alphaOff val="0"/>
                <a:tint val="37000"/>
                <a:satMod val="300000"/>
              </a:schemeClr>
            </a:gs>
            <a:gs pos="100000">
              <a:schemeClr val="accent3">
                <a:hueOff val="0"/>
                <a:satOff val="0"/>
                <a:lumOff val="-2073"/>
                <a:alphaOff val="0"/>
                <a:tint val="15000"/>
                <a:satMod val="350000"/>
              </a:schemeClr>
            </a:gs>
          </a:gsLst>
          <a:lin ang="16200000" scaled="1"/>
        </a:gradFill>
        <a:ln>
          <a:solidFill>
            <a:srgbClr val="FD9F2E"/>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smtClean="0">
            <a:solidFill>
              <a:schemeClr val="accent1"/>
            </a:solidFill>
          </a:endParaRPr>
        </a:p>
        <a:p>
          <a:pPr lvl="0" algn="ctr" defTabSz="800100">
            <a:lnSpc>
              <a:spcPct val="90000"/>
            </a:lnSpc>
            <a:spcBef>
              <a:spcPct val="0"/>
            </a:spcBef>
            <a:spcAft>
              <a:spcPct val="35000"/>
            </a:spcAft>
          </a:pPr>
          <a:r>
            <a:rPr lang="en-US" sz="1700" b="1" kern="1200" dirty="0" smtClean="0">
              <a:solidFill>
                <a:schemeClr val="accent1"/>
              </a:solidFill>
            </a:rPr>
            <a:t>Confusion </a:t>
          </a:r>
          <a:r>
            <a:rPr lang="en-US" sz="1700" b="1" kern="1200" dirty="0">
              <a:solidFill>
                <a:schemeClr val="accent1"/>
              </a:solidFill>
            </a:rPr>
            <a:t>re Court’s role in SIJS</a:t>
          </a:r>
        </a:p>
      </dsp:txBody>
      <dsp:txXfrm rot="-5400000">
        <a:off x="4167118" y="291514"/>
        <a:ext cx="1113997" cy="1280457"/>
      </dsp:txXfrm>
    </dsp:sp>
    <dsp:sp modelId="{98323EBF-E431-480B-9C60-059CEE2F48A6}">
      <dsp:nvSpPr>
        <dsp:cNvPr id="0" name=""/>
        <dsp:cNvSpPr/>
      </dsp:nvSpPr>
      <dsp:spPr>
        <a:xfrm rot="5400000">
          <a:off x="4664589" y="1640403"/>
          <a:ext cx="1860227" cy="1740603"/>
        </a:xfrm>
        <a:prstGeom prst="hexagon">
          <a:avLst>
            <a:gd name="adj" fmla="val 25000"/>
            <a:gd name="vf" fmla="val 115470"/>
          </a:avLst>
        </a:prstGeom>
        <a:gradFill rotWithShape="0">
          <a:gsLst>
            <a:gs pos="0">
              <a:schemeClr val="accent3">
                <a:hueOff val="0"/>
                <a:satOff val="0"/>
                <a:lumOff val="-4146"/>
                <a:alphaOff val="0"/>
                <a:tint val="50000"/>
                <a:satMod val="300000"/>
              </a:schemeClr>
            </a:gs>
            <a:gs pos="35000">
              <a:schemeClr val="accent3">
                <a:hueOff val="0"/>
                <a:satOff val="0"/>
                <a:lumOff val="-4146"/>
                <a:alphaOff val="0"/>
                <a:tint val="37000"/>
                <a:satMod val="300000"/>
              </a:schemeClr>
            </a:gs>
            <a:gs pos="100000">
              <a:schemeClr val="accent3">
                <a:hueOff val="0"/>
                <a:satOff val="0"/>
                <a:lumOff val="-4146"/>
                <a:alphaOff val="0"/>
                <a:tint val="15000"/>
                <a:satMod val="350000"/>
              </a:schemeClr>
            </a:gs>
          </a:gsLst>
          <a:lin ang="16200000" scaled="1"/>
        </a:gradFill>
        <a:ln>
          <a:solidFill>
            <a:srgbClr val="FD9F2E"/>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dirty="0" smtClean="0">
            <a:solidFill>
              <a:schemeClr val="accent1"/>
            </a:solidFill>
          </a:endParaRPr>
        </a:p>
        <a:p>
          <a:pPr lvl="0" algn="ctr" defTabSz="711200">
            <a:lnSpc>
              <a:spcPct val="90000"/>
            </a:lnSpc>
            <a:spcBef>
              <a:spcPct val="0"/>
            </a:spcBef>
            <a:spcAft>
              <a:spcPct val="35000"/>
            </a:spcAft>
          </a:pPr>
          <a:r>
            <a:rPr lang="en-US" sz="1600" b="1" kern="1200" dirty="0" smtClean="0">
              <a:solidFill>
                <a:schemeClr val="accent1"/>
              </a:solidFill>
            </a:rPr>
            <a:t>Parties</a:t>
          </a:r>
          <a:r>
            <a:rPr lang="en-US" sz="1600" b="1" kern="1200" dirty="0">
              <a:solidFill>
                <a:schemeClr val="accent1"/>
              </a:solidFill>
            </a:rPr>
            <a:t>’ immigration-related fears</a:t>
          </a:r>
        </a:p>
        <a:p>
          <a:pPr lvl="0" algn="ctr" defTabSz="711200">
            <a:lnSpc>
              <a:spcPct val="90000"/>
            </a:lnSpc>
            <a:spcBef>
              <a:spcPct val="0"/>
            </a:spcBef>
            <a:spcAft>
              <a:spcPct val="35000"/>
            </a:spcAft>
          </a:pPr>
          <a:endParaRPr lang="en-US" sz="1600" kern="1200" dirty="0"/>
        </a:p>
      </dsp:txBody>
      <dsp:txXfrm rot="-5400000">
        <a:off x="5005174" y="1880660"/>
        <a:ext cx="1179057" cy="1260089"/>
      </dsp:txXfrm>
    </dsp:sp>
    <dsp:sp modelId="{DC7C9C88-575B-41AE-B02E-868FB9883DA6}">
      <dsp:nvSpPr>
        <dsp:cNvPr id="0" name=""/>
        <dsp:cNvSpPr/>
      </dsp:nvSpPr>
      <dsp:spPr>
        <a:xfrm>
          <a:off x="2709490" y="1952636"/>
          <a:ext cx="2009045" cy="111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n-US" sz="3600" kern="1200" dirty="0"/>
        </a:p>
      </dsp:txBody>
      <dsp:txXfrm>
        <a:off x="2709490" y="1952636"/>
        <a:ext cx="2009045" cy="1116136"/>
      </dsp:txXfrm>
    </dsp:sp>
    <dsp:sp modelId="{E5FF870C-9615-4E35-A262-E70FF5FF5E06}">
      <dsp:nvSpPr>
        <dsp:cNvPr id="0" name=""/>
        <dsp:cNvSpPr/>
      </dsp:nvSpPr>
      <dsp:spPr>
        <a:xfrm rot="5400000">
          <a:off x="6412459" y="1701505"/>
          <a:ext cx="1860227" cy="1618397"/>
        </a:xfrm>
        <a:prstGeom prst="hexagon">
          <a:avLst>
            <a:gd name="adj" fmla="val 25000"/>
            <a:gd name="vf" fmla="val 115470"/>
          </a:avLst>
        </a:prstGeom>
        <a:gradFill rotWithShape="0">
          <a:gsLst>
            <a:gs pos="0">
              <a:schemeClr val="accent3">
                <a:hueOff val="0"/>
                <a:satOff val="0"/>
                <a:lumOff val="-6219"/>
                <a:alphaOff val="0"/>
                <a:tint val="50000"/>
                <a:satMod val="300000"/>
              </a:schemeClr>
            </a:gs>
            <a:gs pos="35000">
              <a:schemeClr val="accent3">
                <a:hueOff val="0"/>
                <a:satOff val="0"/>
                <a:lumOff val="-6219"/>
                <a:alphaOff val="0"/>
                <a:tint val="37000"/>
                <a:satMod val="300000"/>
              </a:schemeClr>
            </a:gs>
            <a:gs pos="100000">
              <a:schemeClr val="accent3">
                <a:hueOff val="0"/>
                <a:satOff val="0"/>
                <a:lumOff val="-6219"/>
                <a:alphaOff val="0"/>
                <a:tint val="15000"/>
                <a:satMod val="350000"/>
              </a:schemeClr>
            </a:gs>
          </a:gsLst>
          <a:lin ang="16200000" scaled="1"/>
        </a:gradFill>
        <a:ln>
          <a:solidFill>
            <a:srgbClr val="FD9F2E"/>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b="1" kern="1200" dirty="0">
              <a:solidFill>
                <a:schemeClr val="accent1"/>
              </a:solidFill>
            </a:rPr>
            <a:t>Missing or incorrect identity docs</a:t>
          </a:r>
        </a:p>
      </dsp:txBody>
      <dsp:txXfrm rot="-5400000">
        <a:off x="6785574" y="1870475"/>
        <a:ext cx="1113997" cy="1280457"/>
      </dsp:txXfrm>
    </dsp:sp>
    <dsp:sp modelId="{B995D1EB-BF1F-4043-BA89-D18CB09297FF}">
      <dsp:nvSpPr>
        <dsp:cNvPr id="0" name=""/>
        <dsp:cNvSpPr/>
      </dsp:nvSpPr>
      <dsp:spPr>
        <a:xfrm rot="5400000">
          <a:off x="5541872" y="3280467"/>
          <a:ext cx="1860227" cy="1618397"/>
        </a:xfrm>
        <a:prstGeom prst="hexagon">
          <a:avLst>
            <a:gd name="adj" fmla="val 25000"/>
            <a:gd name="vf" fmla="val 115470"/>
          </a:avLst>
        </a:prstGeom>
        <a:gradFill rotWithShape="0">
          <a:gsLst>
            <a:gs pos="0">
              <a:schemeClr val="accent3">
                <a:hueOff val="0"/>
                <a:satOff val="0"/>
                <a:lumOff val="-8291"/>
                <a:alphaOff val="0"/>
                <a:tint val="50000"/>
                <a:satMod val="300000"/>
              </a:schemeClr>
            </a:gs>
            <a:gs pos="35000">
              <a:schemeClr val="accent3">
                <a:hueOff val="0"/>
                <a:satOff val="0"/>
                <a:lumOff val="-8291"/>
                <a:alphaOff val="0"/>
                <a:tint val="37000"/>
                <a:satMod val="300000"/>
              </a:schemeClr>
            </a:gs>
            <a:gs pos="100000">
              <a:schemeClr val="accent3">
                <a:hueOff val="0"/>
                <a:satOff val="0"/>
                <a:lumOff val="-8291"/>
                <a:alphaOff val="0"/>
                <a:tint val="15000"/>
                <a:satMod val="350000"/>
              </a:schemeClr>
            </a:gs>
          </a:gsLst>
          <a:lin ang="16200000" scaled="1"/>
        </a:gradFill>
        <a:ln>
          <a:solidFill>
            <a:srgbClr val="FD9F2E"/>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b="1" kern="1200" dirty="0">
              <a:solidFill>
                <a:schemeClr val="accent1"/>
              </a:solidFill>
            </a:rPr>
            <a:t>Translation &amp; interpretation problems</a:t>
          </a:r>
        </a:p>
      </dsp:txBody>
      <dsp:txXfrm rot="-5400000">
        <a:off x="5914987" y="3449437"/>
        <a:ext cx="1113997" cy="1280457"/>
      </dsp:txXfrm>
    </dsp:sp>
    <dsp:sp modelId="{4A9E9545-2681-44E1-8181-77DC374AC5DB}">
      <dsp:nvSpPr>
        <dsp:cNvPr id="0" name=""/>
        <dsp:cNvSpPr/>
      </dsp:nvSpPr>
      <dsp:spPr>
        <a:xfrm>
          <a:off x="7330295" y="3531597"/>
          <a:ext cx="2076013" cy="1116136"/>
        </a:xfrm>
        <a:prstGeom prst="rect">
          <a:avLst/>
        </a:prstGeom>
        <a:noFill/>
        <a:ln>
          <a:noFill/>
        </a:ln>
        <a:effectLst/>
      </dsp:spPr>
      <dsp:style>
        <a:lnRef idx="0">
          <a:scrgbClr r="0" g="0" b="0"/>
        </a:lnRef>
        <a:fillRef idx="0">
          <a:scrgbClr r="0" g="0" b="0"/>
        </a:fillRef>
        <a:effectRef idx="0">
          <a:scrgbClr r="0" g="0" b="0"/>
        </a:effectRef>
        <a:fontRef idx="minor"/>
      </dsp:style>
    </dsp:sp>
    <dsp:sp modelId="{C30A7D5D-7053-410E-B1D9-EB60061566E8}">
      <dsp:nvSpPr>
        <dsp:cNvPr id="0" name=""/>
        <dsp:cNvSpPr/>
      </dsp:nvSpPr>
      <dsp:spPr>
        <a:xfrm rot="5400000">
          <a:off x="2959055" y="1764474"/>
          <a:ext cx="1860227" cy="1618397"/>
        </a:xfrm>
        <a:prstGeom prst="hexagon">
          <a:avLst>
            <a:gd name="adj" fmla="val 25000"/>
            <a:gd name="vf" fmla="val 115470"/>
          </a:avLst>
        </a:prstGeom>
        <a:gradFill rotWithShape="0">
          <a:gsLst>
            <a:gs pos="0">
              <a:schemeClr val="accent3">
                <a:hueOff val="0"/>
                <a:satOff val="0"/>
                <a:lumOff val="-10364"/>
                <a:alphaOff val="0"/>
                <a:tint val="50000"/>
                <a:satMod val="300000"/>
              </a:schemeClr>
            </a:gs>
            <a:gs pos="35000">
              <a:schemeClr val="accent3">
                <a:hueOff val="0"/>
                <a:satOff val="0"/>
                <a:lumOff val="-10364"/>
                <a:alphaOff val="0"/>
                <a:tint val="37000"/>
                <a:satMod val="300000"/>
              </a:schemeClr>
            </a:gs>
            <a:gs pos="100000">
              <a:schemeClr val="accent3">
                <a:hueOff val="0"/>
                <a:satOff val="0"/>
                <a:lumOff val="-10364"/>
                <a:alphaOff val="0"/>
                <a:tint val="15000"/>
                <a:satMod val="350000"/>
              </a:schemeClr>
            </a:gs>
          </a:gsLst>
          <a:lin ang="16200000" scaled="1"/>
        </a:gradFill>
        <a:ln>
          <a:solidFill>
            <a:srgbClr val="FD9F2E"/>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a:solidFill>
                <a:schemeClr val="accent1"/>
              </a:solidFill>
            </a:rPr>
            <a:t>Children’s difficulty testifying</a:t>
          </a:r>
        </a:p>
      </dsp:txBody>
      <dsp:txXfrm rot="-5400000">
        <a:off x="3332170" y="1933444"/>
        <a:ext cx="1113997" cy="1280457"/>
      </dsp:txXfrm>
    </dsp:sp>
    <dsp:sp modelId="{FDF01166-8644-4FC3-BB2C-41B4B908E264}">
      <dsp:nvSpPr>
        <dsp:cNvPr id="0" name=""/>
        <dsp:cNvSpPr/>
      </dsp:nvSpPr>
      <dsp:spPr>
        <a:xfrm rot="5400000">
          <a:off x="3821873" y="3361089"/>
          <a:ext cx="1860227" cy="1618397"/>
        </a:xfrm>
        <a:prstGeom prst="hexagon">
          <a:avLst>
            <a:gd name="adj" fmla="val 25000"/>
            <a:gd name="vf" fmla="val 115470"/>
          </a:avLst>
        </a:prstGeom>
        <a:gradFill rotWithShape="0">
          <a:gsLst>
            <a:gs pos="0">
              <a:schemeClr val="accent3">
                <a:hueOff val="0"/>
                <a:satOff val="0"/>
                <a:lumOff val="-12437"/>
                <a:alphaOff val="0"/>
                <a:tint val="50000"/>
                <a:satMod val="300000"/>
              </a:schemeClr>
            </a:gs>
            <a:gs pos="35000">
              <a:schemeClr val="accent3">
                <a:hueOff val="0"/>
                <a:satOff val="0"/>
                <a:lumOff val="-12437"/>
                <a:alphaOff val="0"/>
                <a:tint val="37000"/>
                <a:satMod val="300000"/>
              </a:schemeClr>
            </a:gs>
            <a:gs pos="100000">
              <a:schemeClr val="accent3">
                <a:hueOff val="0"/>
                <a:satOff val="0"/>
                <a:lumOff val="-12437"/>
                <a:alphaOff val="0"/>
                <a:tint val="15000"/>
                <a:satMod val="350000"/>
              </a:schemeClr>
            </a:gs>
          </a:gsLst>
          <a:lin ang="16200000" scaled="1"/>
        </a:gradFill>
        <a:ln>
          <a:solidFill>
            <a:srgbClr val="FD9F2E"/>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chemeClr val="accent1"/>
              </a:solidFill>
            </a:rPr>
            <a:t>Risk of retaliation against child or family members</a:t>
          </a:r>
        </a:p>
      </dsp:txBody>
      <dsp:txXfrm rot="-5400000">
        <a:off x="4194988" y="3530059"/>
        <a:ext cx="1113997" cy="1280457"/>
      </dsp:txXfrm>
    </dsp:sp>
    <dsp:sp modelId="{1CB47A71-4CD0-4165-A994-A087C341F207}">
      <dsp:nvSpPr>
        <dsp:cNvPr id="0" name=""/>
        <dsp:cNvSpPr/>
      </dsp:nvSpPr>
      <dsp:spPr>
        <a:xfrm>
          <a:off x="2709490" y="5110558"/>
          <a:ext cx="2009045" cy="1116136"/>
        </a:xfrm>
        <a:prstGeom prst="rect">
          <a:avLst/>
        </a:prstGeom>
        <a:noFill/>
        <a:ln>
          <a:noFill/>
        </a:ln>
        <a:effectLst/>
      </dsp:spPr>
      <dsp:style>
        <a:lnRef idx="0">
          <a:scrgbClr r="0" g="0" b="0"/>
        </a:lnRef>
        <a:fillRef idx="0">
          <a:scrgbClr r="0" g="0" b="0"/>
        </a:fillRef>
        <a:effectRef idx="0">
          <a:scrgbClr r="0" g="0" b="0"/>
        </a:effectRef>
        <a:fontRef idx="minor"/>
      </dsp:style>
    </dsp:sp>
    <dsp:sp modelId="{8FA38E94-6296-4D62-A3D2-040E9EF02654}">
      <dsp:nvSpPr>
        <dsp:cNvPr id="0" name=""/>
        <dsp:cNvSpPr/>
      </dsp:nvSpPr>
      <dsp:spPr>
        <a:xfrm rot="11519376" flipH="1">
          <a:off x="6315023" y="4044295"/>
          <a:ext cx="20741" cy="21168"/>
        </a:xfrm>
        <a:prstGeom prst="hexagon">
          <a:avLst>
            <a:gd name="adj" fmla="val 25000"/>
            <a:gd name="vf" fmla="val 115470"/>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6318338" y="4047965"/>
        <a:ext cx="14112" cy="138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98B27-22EE-4C16-95B9-F8F6CFDCCC2E}">
      <dsp:nvSpPr>
        <dsp:cNvPr id="0" name=""/>
        <dsp:cNvSpPr/>
      </dsp:nvSpPr>
      <dsp:spPr>
        <a:xfrm>
          <a:off x="1428" y="370471"/>
          <a:ext cx="3046809" cy="18280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Check USCIS for which Visa Bulletin chart applies this month</a:t>
          </a:r>
        </a:p>
      </dsp:txBody>
      <dsp:txXfrm>
        <a:off x="54971" y="424014"/>
        <a:ext cx="2939723" cy="1720999"/>
      </dsp:txXfrm>
    </dsp:sp>
    <dsp:sp modelId="{A5ABAD4E-F0B4-4FEB-9352-FA38EDA6ABB5}">
      <dsp:nvSpPr>
        <dsp:cNvPr id="0" name=""/>
        <dsp:cNvSpPr/>
      </dsp:nvSpPr>
      <dsp:spPr>
        <a:xfrm rot="44150">
          <a:off x="3352953" y="934338"/>
          <a:ext cx="646106" cy="7556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3352961" y="1084215"/>
        <a:ext cx="452274" cy="453364"/>
      </dsp:txXfrm>
    </dsp:sp>
    <dsp:sp modelId="{0CF5C927-B883-4E87-B8C5-569DEE1D3CE0}">
      <dsp:nvSpPr>
        <dsp:cNvPr id="0" name=""/>
        <dsp:cNvSpPr/>
      </dsp:nvSpPr>
      <dsp:spPr>
        <a:xfrm>
          <a:off x="4267205" y="425259"/>
          <a:ext cx="3046809" cy="18280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Check monthly Dept. of State Visa Bulletin</a:t>
          </a:r>
        </a:p>
      </dsp:txBody>
      <dsp:txXfrm>
        <a:off x="4320748" y="478802"/>
        <a:ext cx="2939723" cy="17209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9B015-0D6A-4F67-A566-F524823EB40C}">
      <dsp:nvSpPr>
        <dsp:cNvPr id="0" name=""/>
        <dsp:cNvSpPr/>
      </dsp:nvSpPr>
      <dsp:spPr>
        <a:xfrm rot="20225452">
          <a:off x="434231" y="500477"/>
          <a:ext cx="5525849" cy="1624293"/>
        </a:xfrm>
        <a:prstGeom prst="leftRightRibb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DBB2E-C5DD-49CF-81E2-247BAD93E5CB}">
      <dsp:nvSpPr>
        <dsp:cNvPr id="0" name=""/>
        <dsp:cNvSpPr/>
      </dsp:nvSpPr>
      <dsp:spPr>
        <a:xfrm rot="20303138">
          <a:off x="921604" y="1070332"/>
          <a:ext cx="2149983" cy="12769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3200" kern="1200" dirty="0"/>
            <a:t>Final Action Date</a:t>
          </a:r>
        </a:p>
      </dsp:txBody>
      <dsp:txXfrm>
        <a:off x="921604" y="1070332"/>
        <a:ext cx="2149983" cy="1276960"/>
      </dsp:txXfrm>
    </dsp:sp>
    <dsp:sp modelId="{516F7179-EEDF-46B4-B0EA-EBDAFEC636E7}">
      <dsp:nvSpPr>
        <dsp:cNvPr id="0" name=""/>
        <dsp:cNvSpPr/>
      </dsp:nvSpPr>
      <dsp:spPr>
        <a:xfrm rot="20327157">
          <a:off x="2969008" y="377671"/>
          <a:ext cx="2540890" cy="12769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3200" kern="1200" dirty="0"/>
            <a:t>Filing Date</a:t>
          </a:r>
        </a:p>
      </dsp:txBody>
      <dsp:txXfrm>
        <a:off x="2969008" y="377671"/>
        <a:ext cx="2540890" cy="12769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88F33-D1C5-4F5A-A39C-162163BF4071}">
      <dsp:nvSpPr>
        <dsp:cNvPr id="0" name=""/>
        <dsp:cNvSpPr/>
      </dsp:nvSpPr>
      <dsp:spPr>
        <a:xfrm>
          <a:off x="4818" y="0"/>
          <a:ext cx="4634681" cy="46842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Filed Concurrently (affirmative and current)</a:t>
          </a:r>
          <a:endParaRPr lang="en-US" sz="2800" kern="1200" dirty="0"/>
        </a:p>
      </dsp:txBody>
      <dsp:txXfrm>
        <a:off x="4818" y="0"/>
        <a:ext cx="4634681" cy="1405278"/>
      </dsp:txXfrm>
    </dsp:sp>
    <dsp:sp modelId="{E8ECB388-BA5C-47AC-B082-2E31864F45EB}">
      <dsp:nvSpPr>
        <dsp:cNvPr id="0" name=""/>
        <dsp:cNvSpPr/>
      </dsp:nvSpPr>
      <dsp:spPr>
        <a:xfrm>
          <a:off x="468286" y="1408137"/>
          <a:ext cx="3707745" cy="383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G-28</a:t>
          </a:r>
          <a:endParaRPr lang="en-US" sz="1800" kern="1200" dirty="0"/>
        </a:p>
      </dsp:txBody>
      <dsp:txXfrm>
        <a:off x="479520" y="1419371"/>
        <a:ext cx="3685277" cy="361101"/>
      </dsp:txXfrm>
    </dsp:sp>
    <dsp:sp modelId="{4EACBE72-178D-4366-B2E2-DB9DAAE6F760}">
      <dsp:nvSpPr>
        <dsp:cNvPr id="0" name=""/>
        <dsp:cNvSpPr/>
      </dsp:nvSpPr>
      <dsp:spPr>
        <a:xfrm>
          <a:off x="468286" y="1850718"/>
          <a:ext cx="3707745" cy="383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G-1145</a:t>
          </a:r>
          <a:endParaRPr lang="en-US" sz="1800" kern="1200" dirty="0"/>
        </a:p>
      </dsp:txBody>
      <dsp:txXfrm>
        <a:off x="479520" y="1861952"/>
        <a:ext cx="3685277" cy="361101"/>
      </dsp:txXfrm>
    </dsp:sp>
    <dsp:sp modelId="{6958B20E-4E3E-4F5C-808B-33C852B3E0DE}">
      <dsp:nvSpPr>
        <dsp:cNvPr id="0" name=""/>
        <dsp:cNvSpPr/>
      </dsp:nvSpPr>
      <dsp:spPr>
        <a:xfrm>
          <a:off x="468286" y="2293298"/>
          <a:ext cx="3707745" cy="383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I-360</a:t>
          </a:r>
          <a:endParaRPr lang="en-US" sz="1800" kern="1200" dirty="0"/>
        </a:p>
      </dsp:txBody>
      <dsp:txXfrm>
        <a:off x="479520" y="2304532"/>
        <a:ext cx="3685277" cy="361101"/>
      </dsp:txXfrm>
    </dsp:sp>
    <dsp:sp modelId="{BD00FC92-5539-4F87-ABE1-1B6B2617F90F}">
      <dsp:nvSpPr>
        <dsp:cNvPr id="0" name=""/>
        <dsp:cNvSpPr/>
      </dsp:nvSpPr>
      <dsp:spPr>
        <a:xfrm>
          <a:off x="468286" y="2735879"/>
          <a:ext cx="3707745" cy="383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I-485</a:t>
          </a:r>
          <a:endParaRPr lang="en-US" sz="1800" kern="1200" dirty="0"/>
        </a:p>
      </dsp:txBody>
      <dsp:txXfrm>
        <a:off x="479520" y="2747113"/>
        <a:ext cx="3685277" cy="361101"/>
      </dsp:txXfrm>
    </dsp:sp>
    <dsp:sp modelId="{24B81B5E-E9E7-4375-ACE6-A3537FE632A3}">
      <dsp:nvSpPr>
        <dsp:cNvPr id="0" name=""/>
        <dsp:cNvSpPr/>
      </dsp:nvSpPr>
      <dsp:spPr>
        <a:xfrm>
          <a:off x="468286" y="3178459"/>
          <a:ext cx="3707745" cy="383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I-765</a:t>
          </a:r>
          <a:endParaRPr lang="en-US" sz="1800" kern="1200" dirty="0"/>
        </a:p>
      </dsp:txBody>
      <dsp:txXfrm>
        <a:off x="479520" y="3189693"/>
        <a:ext cx="3685277" cy="361101"/>
      </dsp:txXfrm>
    </dsp:sp>
    <dsp:sp modelId="{E095840F-2852-41E9-927A-4310960BA564}">
      <dsp:nvSpPr>
        <dsp:cNvPr id="0" name=""/>
        <dsp:cNvSpPr/>
      </dsp:nvSpPr>
      <dsp:spPr>
        <a:xfrm>
          <a:off x="468286" y="3621040"/>
          <a:ext cx="3707745" cy="383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I-912</a:t>
          </a:r>
          <a:endParaRPr lang="en-US" sz="1800" kern="1200" dirty="0"/>
        </a:p>
      </dsp:txBody>
      <dsp:txXfrm>
        <a:off x="479520" y="3632274"/>
        <a:ext cx="3685277" cy="361101"/>
      </dsp:txXfrm>
    </dsp:sp>
    <dsp:sp modelId="{0C801BCE-F9B9-4E9B-B520-8F4347C9AD1B}">
      <dsp:nvSpPr>
        <dsp:cNvPr id="0" name=""/>
        <dsp:cNvSpPr/>
      </dsp:nvSpPr>
      <dsp:spPr>
        <a:xfrm>
          <a:off x="468286" y="4063621"/>
          <a:ext cx="3707745" cy="383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I-693 (sealed) – can wait for RFE </a:t>
          </a:r>
          <a:endParaRPr lang="en-US" sz="1800" kern="1200" dirty="0"/>
        </a:p>
      </dsp:txBody>
      <dsp:txXfrm>
        <a:off x="479520" y="4074855"/>
        <a:ext cx="3685277" cy="361101"/>
      </dsp:txXfrm>
    </dsp:sp>
    <dsp:sp modelId="{336375C2-45C5-4497-BB5D-304DA4050079}">
      <dsp:nvSpPr>
        <dsp:cNvPr id="0" name=""/>
        <dsp:cNvSpPr/>
      </dsp:nvSpPr>
      <dsp:spPr>
        <a:xfrm>
          <a:off x="4987100" y="0"/>
          <a:ext cx="4634681" cy="46842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Two-Step Filing </a:t>
          </a:r>
        </a:p>
        <a:p>
          <a:pPr lvl="0" algn="ctr" defTabSz="1244600">
            <a:lnSpc>
              <a:spcPct val="90000"/>
            </a:lnSpc>
            <a:spcBef>
              <a:spcPct val="0"/>
            </a:spcBef>
            <a:spcAft>
              <a:spcPct val="35000"/>
            </a:spcAft>
          </a:pPr>
          <a:r>
            <a:rPr lang="en-US" sz="2800" kern="1200" dirty="0" smtClean="0"/>
            <a:t>(defensive or retrogressed)</a:t>
          </a:r>
          <a:endParaRPr lang="en-US" sz="2800" kern="1200" dirty="0"/>
        </a:p>
      </dsp:txBody>
      <dsp:txXfrm>
        <a:off x="4987100" y="0"/>
        <a:ext cx="4634681" cy="1405278"/>
      </dsp:txXfrm>
    </dsp:sp>
    <dsp:sp modelId="{EE78E42E-C08F-4E95-A726-606243B319E4}">
      <dsp:nvSpPr>
        <dsp:cNvPr id="0" name=""/>
        <dsp:cNvSpPr/>
      </dsp:nvSpPr>
      <dsp:spPr>
        <a:xfrm>
          <a:off x="5450568" y="1406093"/>
          <a:ext cx="3707745" cy="24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u="sng" kern="1200" dirty="0" smtClean="0"/>
            <a:t>Step 1</a:t>
          </a:r>
          <a:endParaRPr lang="en-US" sz="1600" b="1" kern="1200" dirty="0"/>
        </a:p>
      </dsp:txBody>
      <dsp:txXfrm>
        <a:off x="5457677" y="1413202"/>
        <a:ext cx="3693527" cy="228486"/>
      </dsp:txXfrm>
    </dsp:sp>
    <dsp:sp modelId="{463857B4-66CB-41D8-9325-F4383A935A50}">
      <dsp:nvSpPr>
        <dsp:cNvPr id="0" name=""/>
        <dsp:cNvSpPr/>
      </dsp:nvSpPr>
      <dsp:spPr>
        <a:xfrm>
          <a:off x="5450568" y="1686137"/>
          <a:ext cx="3707745" cy="24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G-28</a:t>
          </a:r>
          <a:endParaRPr lang="en-US" sz="1700" kern="1200" dirty="0"/>
        </a:p>
      </dsp:txBody>
      <dsp:txXfrm>
        <a:off x="5457677" y="1693246"/>
        <a:ext cx="3693527" cy="228486"/>
      </dsp:txXfrm>
    </dsp:sp>
    <dsp:sp modelId="{86D55EBA-0E78-4C67-B61C-B8D4F164921F}">
      <dsp:nvSpPr>
        <dsp:cNvPr id="0" name=""/>
        <dsp:cNvSpPr/>
      </dsp:nvSpPr>
      <dsp:spPr>
        <a:xfrm>
          <a:off x="5450568" y="1966181"/>
          <a:ext cx="3707745" cy="24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G-1145</a:t>
          </a:r>
          <a:endParaRPr lang="en-US" sz="1600" kern="1200" dirty="0"/>
        </a:p>
      </dsp:txBody>
      <dsp:txXfrm>
        <a:off x="5457677" y="1973290"/>
        <a:ext cx="3693527" cy="228486"/>
      </dsp:txXfrm>
    </dsp:sp>
    <dsp:sp modelId="{13237D0B-51B6-47AA-85CF-AFBB46AE1258}">
      <dsp:nvSpPr>
        <dsp:cNvPr id="0" name=""/>
        <dsp:cNvSpPr/>
      </dsp:nvSpPr>
      <dsp:spPr>
        <a:xfrm>
          <a:off x="5450568" y="2246224"/>
          <a:ext cx="3707745" cy="24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I-360</a:t>
          </a:r>
          <a:endParaRPr lang="en-US" sz="1600" kern="1200" dirty="0"/>
        </a:p>
      </dsp:txBody>
      <dsp:txXfrm>
        <a:off x="5457677" y="2253333"/>
        <a:ext cx="3693527" cy="228486"/>
      </dsp:txXfrm>
    </dsp:sp>
    <dsp:sp modelId="{E32DFC5D-0C2D-4FD6-A390-904B247DDE24}">
      <dsp:nvSpPr>
        <dsp:cNvPr id="0" name=""/>
        <dsp:cNvSpPr/>
      </dsp:nvSpPr>
      <dsp:spPr>
        <a:xfrm>
          <a:off x="5450568" y="2526268"/>
          <a:ext cx="3707745" cy="24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u="sng" kern="1200" dirty="0" smtClean="0"/>
            <a:t>Step 2</a:t>
          </a:r>
          <a:endParaRPr lang="en-US" sz="1600" b="1" u="sng" kern="1200" dirty="0"/>
        </a:p>
      </dsp:txBody>
      <dsp:txXfrm>
        <a:off x="5457677" y="2533377"/>
        <a:ext cx="3693527" cy="228486"/>
      </dsp:txXfrm>
    </dsp:sp>
    <dsp:sp modelId="{4B4EDF57-8E62-4DB5-AD9D-F3F7F2D4C7D6}">
      <dsp:nvSpPr>
        <dsp:cNvPr id="0" name=""/>
        <dsp:cNvSpPr/>
      </dsp:nvSpPr>
      <dsp:spPr>
        <a:xfrm>
          <a:off x="5450568" y="2806312"/>
          <a:ext cx="3707745" cy="24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G-28</a:t>
          </a:r>
          <a:endParaRPr lang="en-US" sz="1600" kern="1200" dirty="0"/>
        </a:p>
      </dsp:txBody>
      <dsp:txXfrm>
        <a:off x="5457677" y="2813421"/>
        <a:ext cx="3693527" cy="228486"/>
      </dsp:txXfrm>
    </dsp:sp>
    <dsp:sp modelId="{306BEDD7-69EC-495D-BF5A-4D689C99630D}">
      <dsp:nvSpPr>
        <dsp:cNvPr id="0" name=""/>
        <dsp:cNvSpPr/>
      </dsp:nvSpPr>
      <dsp:spPr>
        <a:xfrm>
          <a:off x="5450568" y="3086355"/>
          <a:ext cx="3707745" cy="24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G-1145</a:t>
          </a:r>
          <a:endParaRPr lang="en-US" sz="1600" kern="1200" dirty="0"/>
        </a:p>
      </dsp:txBody>
      <dsp:txXfrm>
        <a:off x="5457677" y="3093464"/>
        <a:ext cx="3693527" cy="228486"/>
      </dsp:txXfrm>
    </dsp:sp>
    <dsp:sp modelId="{C796962E-B9A7-4580-9EA7-E7C06EC051D1}">
      <dsp:nvSpPr>
        <dsp:cNvPr id="0" name=""/>
        <dsp:cNvSpPr/>
      </dsp:nvSpPr>
      <dsp:spPr>
        <a:xfrm>
          <a:off x="5450568" y="3366399"/>
          <a:ext cx="3707745" cy="24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I-485</a:t>
          </a:r>
          <a:endParaRPr lang="en-US" sz="1600" kern="1200" dirty="0"/>
        </a:p>
      </dsp:txBody>
      <dsp:txXfrm>
        <a:off x="5457677" y="3373508"/>
        <a:ext cx="3693527" cy="228486"/>
      </dsp:txXfrm>
    </dsp:sp>
    <dsp:sp modelId="{90F75E7E-B7B8-4452-884B-0C7B84E6BFF8}">
      <dsp:nvSpPr>
        <dsp:cNvPr id="0" name=""/>
        <dsp:cNvSpPr/>
      </dsp:nvSpPr>
      <dsp:spPr>
        <a:xfrm>
          <a:off x="5450568" y="3646443"/>
          <a:ext cx="3707745" cy="24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I-765</a:t>
          </a:r>
          <a:endParaRPr lang="en-US" sz="1600" kern="1200" dirty="0"/>
        </a:p>
      </dsp:txBody>
      <dsp:txXfrm>
        <a:off x="5457677" y="3653552"/>
        <a:ext cx="3693527" cy="228486"/>
      </dsp:txXfrm>
    </dsp:sp>
    <dsp:sp modelId="{049B93B6-B8F6-486E-9CD9-AAD12E06BF62}">
      <dsp:nvSpPr>
        <dsp:cNvPr id="0" name=""/>
        <dsp:cNvSpPr/>
      </dsp:nvSpPr>
      <dsp:spPr>
        <a:xfrm>
          <a:off x="5450568" y="3926486"/>
          <a:ext cx="3707745" cy="24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I-912</a:t>
          </a:r>
          <a:endParaRPr lang="en-US" sz="1600" kern="1200" dirty="0"/>
        </a:p>
      </dsp:txBody>
      <dsp:txXfrm>
        <a:off x="5457677" y="3933595"/>
        <a:ext cx="3693527" cy="228486"/>
      </dsp:txXfrm>
    </dsp:sp>
    <dsp:sp modelId="{A33BC516-8770-4A44-A000-16DC7DDFA4CA}">
      <dsp:nvSpPr>
        <dsp:cNvPr id="0" name=""/>
        <dsp:cNvSpPr/>
      </dsp:nvSpPr>
      <dsp:spPr>
        <a:xfrm>
          <a:off x="5450568" y="4206530"/>
          <a:ext cx="3707745" cy="2427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I-693 (sealed) – can wait for RFE</a:t>
          </a:r>
          <a:endParaRPr lang="en-US" sz="1600" kern="1200" dirty="0"/>
        </a:p>
      </dsp:txBody>
      <dsp:txXfrm>
        <a:off x="5457677" y="4213639"/>
        <a:ext cx="3693527" cy="2284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FA913-312F-894A-94E2-BD9C6782673A}">
      <dsp:nvSpPr>
        <dsp:cNvPr id="0" name=""/>
        <dsp:cNvSpPr/>
      </dsp:nvSpPr>
      <dsp:spPr>
        <a:xfrm>
          <a:off x="0" y="0"/>
          <a:ext cx="4898677" cy="4997756"/>
        </a:xfrm>
        <a:prstGeom prst="roundRect">
          <a:avLst>
            <a:gd name="adj" fmla="val 1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a:t>I-360 Petition for Special Immigrant Juvenile Status</a:t>
          </a:r>
        </a:p>
      </dsp:txBody>
      <dsp:txXfrm>
        <a:off x="0" y="0"/>
        <a:ext cx="4898677" cy="1499326"/>
      </dsp:txXfrm>
    </dsp:sp>
    <dsp:sp modelId="{0FE73DFE-4CAC-7241-9A84-BC149F1550FE}">
      <dsp:nvSpPr>
        <dsp:cNvPr id="0" name=""/>
        <dsp:cNvSpPr/>
      </dsp:nvSpPr>
      <dsp:spPr>
        <a:xfrm>
          <a:off x="494960" y="1499753"/>
          <a:ext cx="3918942" cy="981858"/>
        </a:xfrm>
        <a:prstGeom prst="roundRect">
          <a:avLst>
            <a:gd name="adj" fmla="val 10000"/>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kern="1200" dirty="0">
              <a:solidFill>
                <a:schemeClr val="accent1"/>
              </a:solidFill>
            </a:rPr>
            <a:t>Birth Certificate with Certified Translation, if applicable </a:t>
          </a:r>
        </a:p>
      </dsp:txBody>
      <dsp:txXfrm>
        <a:off x="523718" y="1528511"/>
        <a:ext cx="3861426" cy="924342"/>
      </dsp:txXfrm>
    </dsp:sp>
    <dsp:sp modelId="{CE56777F-AB3F-A446-A653-F8E649CAF255}">
      <dsp:nvSpPr>
        <dsp:cNvPr id="0" name=""/>
        <dsp:cNvSpPr/>
      </dsp:nvSpPr>
      <dsp:spPr>
        <a:xfrm>
          <a:off x="494960" y="2632668"/>
          <a:ext cx="3918942" cy="981858"/>
        </a:xfrm>
        <a:prstGeom prst="roundRect">
          <a:avLst>
            <a:gd name="adj" fmla="val 10000"/>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kern="1200" dirty="0">
              <a:solidFill>
                <a:schemeClr val="accent1"/>
              </a:solidFill>
            </a:rPr>
            <a:t>Special Findings Order </a:t>
          </a:r>
        </a:p>
      </dsp:txBody>
      <dsp:txXfrm>
        <a:off x="523718" y="2661426"/>
        <a:ext cx="3861426" cy="924342"/>
      </dsp:txXfrm>
    </dsp:sp>
    <dsp:sp modelId="{F1B70D29-906D-E54D-830D-B4E63DC8A1C6}">
      <dsp:nvSpPr>
        <dsp:cNvPr id="0" name=""/>
        <dsp:cNvSpPr/>
      </dsp:nvSpPr>
      <dsp:spPr>
        <a:xfrm>
          <a:off x="494960" y="3765582"/>
          <a:ext cx="3918942" cy="981858"/>
        </a:xfrm>
        <a:prstGeom prst="roundRect">
          <a:avLst>
            <a:gd name="adj" fmla="val 10000"/>
          </a:avLst>
        </a:prstGeom>
        <a:solidFill>
          <a:schemeClr val="tx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kern="1200" dirty="0">
              <a:solidFill>
                <a:schemeClr val="accent1"/>
              </a:solidFill>
            </a:rPr>
            <a:t>Family Court Order - Guardianship/Custody/ACS Affidavit, </a:t>
          </a:r>
          <a:r>
            <a:rPr lang="en-US" sz="2000" kern="1200" dirty="0" smtClean="0">
              <a:solidFill>
                <a:schemeClr val="accent1"/>
              </a:solidFill>
            </a:rPr>
            <a:t>etc.</a:t>
          </a:r>
          <a:endParaRPr lang="en-US" sz="2000" kern="1200" dirty="0">
            <a:solidFill>
              <a:schemeClr val="accent1"/>
            </a:solidFill>
          </a:endParaRPr>
        </a:p>
      </dsp:txBody>
      <dsp:txXfrm>
        <a:off x="523718" y="3794340"/>
        <a:ext cx="3861426" cy="924342"/>
      </dsp:txXfrm>
    </dsp:sp>
    <dsp:sp modelId="{B4DE7D66-5175-F24C-A2FC-BFF90D67AD08}">
      <dsp:nvSpPr>
        <dsp:cNvPr id="0" name=""/>
        <dsp:cNvSpPr/>
      </dsp:nvSpPr>
      <dsp:spPr>
        <a:xfrm>
          <a:off x="5271170" y="0"/>
          <a:ext cx="4898677" cy="4997756"/>
        </a:xfrm>
        <a:prstGeom prst="roundRect">
          <a:avLst>
            <a:gd name="adj" fmla="val 1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a:t>I-485 Application to Adjust Status &amp; I-765 Application for Work Authorization</a:t>
          </a:r>
        </a:p>
      </dsp:txBody>
      <dsp:txXfrm>
        <a:off x="5271170" y="0"/>
        <a:ext cx="4898677" cy="1499326"/>
      </dsp:txXfrm>
    </dsp:sp>
    <dsp:sp modelId="{70614FDE-E15F-314E-9987-D26FF8F85FFB}">
      <dsp:nvSpPr>
        <dsp:cNvPr id="0" name=""/>
        <dsp:cNvSpPr/>
      </dsp:nvSpPr>
      <dsp:spPr>
        <a:xfrm>
          <a:off x="5761038" y="1499570"/>
          <a:ext cx="3918942" cy="479826"/>
        </a:xfrm>
        <a:prstGeom prst="roundRect">
          <a:avLst>
            <a:gd name="adj" fmla="val 10000"/>
          </a:avLst>
        </a:prstGeom>
        <a:gradFill rotWithShape="0">
          <a:gsLst>
            <a:gs pos="0">
              <a:schemeClr val="accent3">
                <a:hueOff val="0"/>
                <a:satOff val="0"/>
                <a:lumOff val="-5441"/>
                <a:alphaOff val="0"/>
                <a:tint val="100000"/>
                <a:shade val="100000"/>
                <a:satMod val="130000"/>
              </a:schemeClr>
            </a:gs>
            <a:gs pos="100000">
              <a:schemeClr val="accent3">
                <a:hueOff val="0"/>
                <a:satOff val="0"/>
                <a:lumOff val="-544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kern="1200" dirty="0">
              <a:solidFill>
                <a:schemeClr val="accent1"/>
              </a:solidFill>
            </a:rPr>
            <a:t>4 passport photos (2in x 2in)</a:t>
          </a:r>
        </a:p>
      </dsp:txBody>
      <dsp:txXfrm>
        <a:off x="5775092" y="1513624"/>
        <a:ext cx="3890834" cy="451718"/>
      </dsp:txXfrm>
    </dsp:sp>
    <dsp:sp modelId="{FDD3CF08-F2C1-B34C-B1AC-8801A56EB7FB}">
      <dsp:nvSpPr>
        <dsp:cNvPr id="0" name=""/>
        <dsp:cNvSpPr/>
      </dsp:nvSpPr>
      <dsp:spPr>
        <a:xfrm>
          <a:off x="5761038" y="2053216"/>
          <a:ext cx="3918942" cy="479826"/>
        </a:xfrm>
        <a:prstGeom prst="roundRect">
          <a:avLst>
            <a:gd name="adj" fmla="val 10000"/>
          </a:avLst>
        </a:prstGeom>
        <a:gradFill rotWithShape="0">
          <a:gsLst>
            <a:gs pos="0">
              <a:schemeClr val="accent3">
                <a:hueOff val="0"/>
                <a:satOff val="0"/>
                <a:lumOff val="-7255"/>
                <a:alphaOff val="0"/>
                <a:tint val="100000"/>
                <a:shade val="100000"/>
                <a:satMod val="130000"/>
              </a:schemeClr>
            </a:gs>
            <a:gs pos="100000">
              <a:schemeClr val="accent3">
                <a:hueOff val="0"/>
                <a:satOff val="0"/>
                <a:lumOff val="-725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a:solidFill>
                <a:schemeClr val="accent1"/>
              </a:solidFill>
            </a:rPr>
            <a:t>Copy of passport or other government issued ID</a:t>
          </a:r>
        </a:p>
      </dsp:txBody>
      <dsp:txXfrm>
        <a:off x="5775092" y="2067270"/>
        <a:ext cx="3890834" cy="451718"/>
      </dsp:txXfrm>
    </dsp:sp>
    <dsp:sp modelId="{18A878F5-36C4-204F-A4A8-28B744E08E28}">
      <dsp:nvSpPr>
        <dsp:cNvPr id="0" name=""/>
        <dsp:cNvSpPr/>
      </dsp:nvSpPr>
      <dsp:spPr>
        <a:xfrm>
          <a:off x="5761038" y="2606861"/>
          <a:ext cx="3918942" cy="479826"/>
        </a:xfrm>
        <a:prstGeom prst="roundRect">
          <a:avLst>
            <a:gd name="adj" fmla="val 10000"/>
          </a:avLst>
        </a:prstGeom>
        <a:gradFill rotWithShape="0">
          <a:gsLst>
            <a:gs pos="0">
              <a:schemeClr val="accent3">
                <a:hueOff val="0"/>
                <a:satOff val="0"/>
                <a:lumOff val="-9069"/>
                <a:alphaOff val="0"/>
                <a:tint val="100000"/>
                <a:shade val="100000"/>
                <a:satMod val="130000"/>
              </a:schemeClr>
            </a:gs>
            <a:gs pos="100000">
              <a:schemeClr val="accent3">
                <a:hueOff val="0"/>
                <a:satOff val="0"/>
                <a:lumOff val="-906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a:solidFill>
                <a:schemeClr val="accent1"/>
              </a:solidFill>
            </a:rPr>
            <a:t>Birth Certificate with Certified Translation, if applicable </a:t>
          </a:r>
        </a:p>
      </dsp:txBody>
      <dsp:txXfrm>
        <a:off x="5775092" y="2620915"/>
        <a:ext cx="3890834" cy="451718"/>
      </dsp:txXfrm>
    </dsp:sp>
    <dsp:sp modelId="{6DF9C42B-5849-D441-A842-23A365CFC07B}">
      <dsp:nvSpPr>
        <dsp:cNvPr id="0" name=""/>
        <dsp:cNvSpPr/>
      </dsp:nvSpPr>
      <dsp:spPr>
        <a:xfrm>
          <a:off x="5761038" y="3160507"/>
          <a:ext cx="3918942" cy="479826"/>
        </a:xfrm>
        <a:prstGeom prst="roundRect">
          <a:avLst>
            <a:gd name="adj" fmla="val 10000"/>
          </a:avLst>
        </a:prstGeom>
        <a:gradFill rotWithShape="0">
          <a:gsLst>
            <a:gs pos="0">
              <a:schemeClr val="accent3">
                <a:hueOff val="0"/>
                <a:satOff val="0"/>
                <a:lumOff val="-10882"/>
                <a:alphaOff val="0"/>
                <a:tint val="100000"/>
                <a:shade val="100000"/>
                <a:satMod val="130000"/>
              </a:schemeClr>
            </a:gs>
            <a:gs pos="100000">
              <a:schemeClr val="accent3">
                <a:hueOff val="0"/>
                <a:satOff val="0"/>
                <a:lumOff val="-1088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a:solidFill>
                <a:schemeClr val="accent1"/>
              </a:solidFill>
            </a:rPr>
            <a:t>Criminal Dispositions, if applicable</a:t>
          </a:r>
        </a:p>
      </dsp:txBody>
      <dsp:txXfrm>
        <a:off x="5775092" y="3174561"/>
        <a:ext cx="3890834" cy="451718"/>
      </dsp:txXfrm>
    </dsp:sp>
    <dsp:sp modelId="{E1708B0A-15C0-DA4D-9D18-4D9FE5D8619A}">
      <dsp:nvSpPr>
        <dsp:cNvPr id="0" name=""/>
        <dsp:cNvSpPr/>
      </dsp:nvSpPr>
      <dsp:spPr>
        <a:xfrm>
          <a:off x="5761038" y="3714152"/>
          <a:ext cx="3918942" cy="479826"/>
        </a:xfrm>
        <a:prstGeom prst="roundRect">
          <a:avLst>
            <a:gd name="adj" fmla="val 10000"/>
          </a:avLst>
        </a:prstGeom>
        <a:gradFill rotWithShape="0">
          <a:gsLst>
            <a:gs pos="0">
              <a:schemeClr val="accent3">
                <a:hueOff val="0"/>
                <a:satOff val="0"/>
                <a:lumOff val="-12696"/>
                <a:alphaOff val="0"/>
                <a:tint val="100000"/>
                <a:shade val="100000"/>
                <a:satMod val="130000"/>
              </a:schemeClr>
            </a:gs>
            <a:gs pos="100000">
              <a:schemeClr val="accent3">
                <a:hueOff val="0"/>
                <a:satOff val="0"/>
                <a:lumOff val="-1269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a:solidFill>
                <a:schemeClr val="accent1"/>
              </a:solidFill>
            </a:rPr>
            <a:t>Order Terminating Proceedings, if applicable</a:t>
          </a:r>
        </a:p>
      </dsp:txBody>
      <dsp:txXfrm>
        <a:off x="5775092" y="3728206"/>
        <a:ext cx="3890834" cy="451718"/>
      </dsp:txXfrm>
    </dsp:sp>
    <dsp:sp modelId="{759F7EBD-6D81-2546-9AE3-3B292D1B207B}">
      <dsp:nvSpPr>
        <dsp:cNvPr id="0" name=""/>
        <dsp:cNvSpPr/>
      </dsp:nvSpPr>
      <dsp:spPr>
        <a:xfrm>
          <a:off x="5761038" y="4267798"/>
          <a:ext cx="3918942" cy="479826"/>
        </a:xfrm>
        <a:prstGeom prst="roundRect">
          <a:avLst>
            <a:gd name="adj" fmla="val 10000"/>
          </a:avLst>
        </a:prstGeom>
        <a:gradFill rotWithShape="0">
          <a:gsLst>
            <a:gs pos="0">
              <a:schemeClr val="accent3">
                <a:hueOff val="0"/>
                <a:satOff val="0"/>
                <a:lumOff val="-14510"/>
                <a:alphaOff val="0"/>
                <a:tint val="100000"/>
                <a:shade val="100000"/>
                <a:satMod val="130000"/>
              </a:schemeClr>
            </a:gs>
            <a:gs pos="100000">
              <a:schemeClr val="accent3">
                <a:hueOff val="0"/>
                <a:satOff val="0"/>
                <a:lumOff val="-1451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a:solidFill>
                <a:schemeClr val="accent1"/>
              </a:solidFill>
            </a:rPr>
            <a:t>I-360 </a:t>
          </a:r>
          <a:r>
            <a:rPr lang="en-US" sz="1800" kern="1200" dirty="0" smtClean="0">
              <a:solidFill>
                <a:schemeClr val="accent1"/>
              </a:solidFill>
            </a:rPr>
            <a:t>Receipt/</a:t>
          </a:r>
          <a:r>
            <a:rPr lang="en-US" sz="1800" kern="1200" dirty="0" err="1" smtClean="0">
              <a:solidFill>
                <a:schemeClr val="accent1"/>
              </a:solidFill>
            </a:rPr>
            <a:t>Approval,if</a:t>
          </a:r>
          <a:r>
            <a:rPr lang="en-US" sz="1800" kern="1200" dirty="0" smtClean="0">
              <a:solidFill>
                <a:schemeClr val="accent1"/>
              </a:solidFill>
            </a:rPr>
            <a:t> </a:t>
          </a:r>
          <a:r>
            <a:rPr lang="en-US" sz="1800" kern="1200" dirty="0">
              <a:solidFill>
                <a:schemeClr val="accent1"/>
              </a:solidFill>
            </a:rPr>
            <a:t>Two-Step Filing</a:t>
          </a:r>
        </a:p>
      </dsp:txBody>
      <dsp:txXfrm>
        <a:off x="5775092" y="4281852"/>
        <a:ext cx="3890834" cy="4517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76DB1-40F7-43FC-A1D5-C2F0A44FB9CE}">
      <dsp:nvSpPr>
        <dsp:cNvPr id="0" name=""/>
        <dsp:cNvSpPr/>
      </dsp:nvSpPr>
      <dsp:spPr>
        <a:xfrm>
          <a:off x="211866" y="1243583"/>
          <a:ext cx="2897258" cy="23896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solidFill>
                <a:schemeClr val="accent1"/>
              </a:solidFill>
            </a:rPr>
            <a:t>File SIJS petition &amp; green card app</a:t>
          </a:r>
          <a:endParaRPr lang="en-US" sz="2300" kern="1200" dirty="0">
            <a:solidFill>
              <a:schemeClr val="accent1"/>
            </a:solidFill>
          </a:endParaRPr>
        </a:p>
        <a:p>
          <a:pPr marL="228600" lvl="1" indent="-228600" algn="l" defTabSz="1022350">
            <a:lnSpc>
              <a:spcPct val="90000"/>
            </a:lnSpc>
            <a:spcBef>
              <a:spcPct val="0"/>
            </a:spcBef>
            <a:spcAft>
              <a:spcPct val="15000"/>
            </a:spcAft>
            <a:buChar char="••"/>
          </a:pPr>
          <a:r>
            <a:rPr lang="en-US" sz="2300" kern="1200" dirty="0" smtClean="0">
              <a:solidFill>
                <a:schemeClr val="accent1"/>
              </a:solidFill>
            </a:rPr>
            <a:t>Biometrics </a:t>
          </a:r>
          <a:r>
            <a:rPr lang="en-US" sz="2300" kern="1200" dirty="0" err="1" smtClean="0">
              <a:solidFill>
                <a:schemeClr val="accent1"/>
              </a:solidFill>
            </a:rPr>
            <a:t>appt</a:t>
          </a:r>
          <a:endParaRPr lang="en-US" sz="2300" kern="1200" dirty="0">
            <a:solidFill>
              <a:schemeClr val="accent1"/>
            </a:solidFill>
          </a:endParaRPr>
        </a:p>
        <a:p>
          <a:pPr marL="228600" lvl="1" indent="-228600" algn="l" defTabSz="1022350">
            <a:lnSpc>
              <a:spcPct val="90000"/>
            </a:lnSpc>
            <a:spcBef>
              <a:spcPct val="0"/>
            </a:spcBef>
            <a:spcAft>
              <a:spcPct val="15000"/>
            </a:spcAft>
            <a:buChar char="••"/>
          </a:pPr>
          <a:r>
            <a:rPr lang="en-US" sz="2300" kern="1200" dirty="0" smtClean="0">
              <a:solidFill>
                <a:schemeClr val="accent1"/>
              </a:solidFill>
            </a:rPr>
            <a:t>Employment auth. &amp; SSN </a:t>
          </a:r>
          <a:r>
            <a:rPr lang="en-US" sz="2300" kern="1200" dirty="0" smtClean="0"/>
            <a:t>issues</a:t>
          </a:r>
          <a:endParaRPr lang="en-US" sz="2300" kern="1200" dirty="0"/>
        </a:p>
      </dsp:txBody>
      <dsp:txXfrm>
        <a:off x="266858" y="1298575"/>
        <a:ext cx="2787274" cy="1767584"/>
      </dsp:txXfrm>
    </dsp:sp>
    <dsp:sp modelId="{690F4A0D-1B48-4FD1-9ED9-AA62028630DA}">
      <dsp:nvSpPr>
        <dsp:cNvPr id="0" name=""/>
        <dsp:cNvSpPr/>
      </dsp:nvSpPr>
      <dsp:spPr>
        <a:xfrm>
          <a:off x="1815808" y="1725656"/>
          <a:ext cx="3323756" cy="3323756"/>
        </a:xfrm>
        <a:prstGeom prst="leftCircularArrow">
          <a:avLst>
            <a:gd name="adj1" fmla="val 3539"/>
            <a:gd name="adj2" fmla="val 439464"/>
            <a:gd name="adj3" fmla="val 2214975"/>
            <a:gd name="adj4" fmla="val 9024489"/>
            <a:gd name="adj5" fmla="val 4128"/>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746083E-ED91-4FB0-96EC-4E8C2E6963D2}">
      <dsp:nvSpPr>
        <dsp:cNvPr id="0" name=""/>
        <dsp:cNvSpPr/>
      </dsp:nvSpPr>
      <dsp:spPr>
        <a:xfrm>
          <a:off x="855701" y="3121152"/>
          <a:ext cx="2575340" cy="1024128"/>
        </a:xfrm>
        <a:prstGeom prst="roundRect">
          <a:avLst>
            <a:gd name="adj" fmla="val 10000"/>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a:t>Months 1-6</a:t>
          </a:r>
        </a:p>
      </dsp:txBody>
      <dsp:txXfrm>
        <a:off x="885697" y="3151148"/>
        <a:ext cx="2515348" cy="964136"/>
      </dsp:txXfrm>
    </dsp:sp>
    <dsp:sp modelId="{9F0DEC0F-9BD7-49E1-B250-ADEDC484FE76}">
      <dsp:nvSpPr>
        <dsp:cNvPr id="0" name=""/>
        <dsp:cNvSpPr/>
      </dsp:nvSpPr>
      <dsp:spPr>
        <a:xfrm>
          <a:off x="3991112" y="1243584"/>
          <a:ext cx="2897258" cy="23896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solidFill>
                <a:schemeClr val="accent1"/>
              </a:solidFill>
            </a:rPr>
            <a:t>Service request on SIJS petition</a:t>
          </a:r>
          <a:endParaRPr lang="en-US" sz="2300" kern="1200" dirty="0">
            <a:solidFill>
              <a:schemeClr val="accent1"/>
            </a:solidFill>
          </a:endParaRPr>
        </a:p>
        <a:p>
          <a:pPr marL="228600" lvl="1" indent="-228600" algn="l" defTabSz="1022350">
            <a:lnSpc>
              <a:spcPct val="90000"/>
            </a:lnSpc>
            <a:spcBef>
              <a:spcPct val="0"/>
            </a:spcBef>
            <a:spcAft>
              <a:spcPct val="15000"/>
            </a:spcAft>
            <a:buChar char="••"/>
          </a:pPr>
          <a:r>
            <a:rPr lang="en-US" sz="2300" kern="1200" dirty="0" smtClean="0">
              <a:solidFill>
                <a:schemeClr val="accent1"/>
              </a:solidFill>
            </a:rPr>
            <a:t>Decision on SIJS petition</a:t>
          </a:r>
          <a:endParaRPr lang="en-US" sz="2300" kern="1200" dirty="0">
            <a:solidFill>
              <a:schemeClr val="accent1"/>
            </a:solidFill>
          </a:endParaRPr>
        </a:p>
        <a:p>
          <a:pPr marL="228600" lvl="1" indent="-228600" algn="l" defTabSz="1022350">
            <a:lnSpc>
              <a:spcPct val="90000"/>
            </a:lnSpc>
            <a:spcBef>
              <a:spcPct val="0"/>
            </a:spcBef>
            <a:spcAft>
              <a:spcPct val="15000"/>
            </a:spcAft>
            <a:buChar char="••"/>
          </a:pPr>
          <a:endParaRPr lang="en-US" sz="2300" kern="1200" dirty="0">
            <a:solidFill>
              <a:schemeClr val="accent1"/>
            </a:solidFill>
          </a:endParaRPr>
        </a:p>
      </dsp:txBody>
      <dsp:txXfrm>
        <a:off x="4046104" y="1810640"/>
        <a:ext cx="2787274" cy="1767584"/>
      </dsp:txXfrm>
    </dsp:sp>
    <dsp:sp modelId="{E546A882-F130-4F2C-BDF2-76BA488729F6}">
      <dsp:nvSpPr>
        <dsp:cNvPr id="0" name=""/>
        <dsp:cNvSpPr/>
      </dsp:nvSpPr>
      <dsp:spPr>
        <a:xfrm>
          <a:off x="5547415" y="-247673"/>
          <a:ext cx="3753370" cy="3753370"/>
        </a:xfrm>
        <a:prstGeom prst="circularArrow">
          <a:avLst>
            <a:gd name="adj1" fmla="val 3134"/>
            <a:gd name="adj2" fmla="val 385438"/>
            <a:gd name="adj3" fmla="val 19515638"/>
            <a:gd name="adj4" fmla="val 12652098"/>
            <a:gd name="adj5" fmla="val 3656"/>
          </a:avLst>
        </a:prstGeom>
        <a:solidFill>
          <a:schemeClr val="accent1">
            <a:shade val="90000"/>
            <a:hueOff val="156058"/>
            <a:satOff val="-49395"/>
            <a:lumOff val="3521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D270FBC-9C99-452C-8274-CE009BB82125}">
      <dsp:nvSpPr>
        <dsp:cNvPr id="0" name=""/>
        <dsp:cNvSpPr/>
      </dsp:nvSpPr>
      <dsp:spPr>
        <a:xfrm>
          <a:off x="4634947" y="731520"/>
          <a:ext cx="2575340" cy="1024128"/>
        </a:xfrm>
        <a:prstGeom prst="roundRect">
          <a:avLst>
            <a:gd name="adj" fmla="val 10000"/>
          </a:avLst>
        </a:prstGeom>
        <a:solidFill>
          <a:schemeClr val="accent1">
            <a:shade val="80000"/>
            <a:hueOff val="77983"/>
            <a:satOff val="-25003"/>
            <a:lumOff val="1845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a:t>Months 6-12</a:t>
          </a:r>
        </a:p>
      </dsp:txBody>
      <dsp:txXfrm>
        <a:off x="4664943" y="761516"/>
        <a:ext cx="2515348" cy="964136"/>
      </dsp:txXfrm>
    </dsp:sp>
    <dsp:sp modelId="{0AF5F1C9-9E6F-4785-9559-3542F2E3BC8D}">
      <dsp:nvSpPr>
        <dsp:cNvPr id="0" name=""/>
        <dsp:cNvSpPr/>
      </dsp:nvSpPr>
      <dsp:spPr>
        <a:xfrm>
          <a:off x="7821262" y="1311353"/>
          <a:ext cx="2897258" cy="238963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solidFill>
                <a:schemeClr val="accent1"/>
              </a:solidFill>
            </a:rPr>
            <a:t>USCIS requests medical exam &amp; any additional info or documents</a:t>
          </a:r>
          <a:endParaRPr lang="en-US" sz="2300" kern="1200" dirty="0">
            <a:solidFill>
              <a:schemeClr val="accent1"/>
            </a:solidFill>
          </a:endParaRPr>
        </a:p>
        <a:p>
          <a:pPr marL="228600" lvl="1" indent="-228600" algn="l" defTabSz="1022350">
            <a:lnSpc>
              <a:spcPct val="90000"/>
            </a:lnSpc>
            <a:spcBef>
              <a:spcPct val="0"/>
            </a:spcBef>
            <a:spcAft>
              <a:spcPct val="15000"/>
            </a:spcAft>
            <a:buChar char="••"/>
          </a:pPr>
          <a:r>
            <a:rPr lang="en-US" sz="2300" kern="1200" dirty="0" smtClean="0">
              <a:solidFill>
                <a:schemeClr val="accent1"/>
              </a:solidFill>
            </a:rPr>
            <a:t>Green card issued</a:t>
          </a:r>
          <a:endParaRPr lang="en-US" sz="2300" kern="1200" dirty="0">
            <a:solidFill>
              <a:schemeClr val="accent1"/>
            </a:solidFill>
          </a:endParaRPr>
        </a:p>
      </dsp:txBody>
      <dsp:txXfrm>
        <a:off x="7876254" y="1366345"/>
        <a:ext cx="2787274" cy="1767584"/>
      </dsp:txXfrm>
    </dsp:sp>
    <dsp:sp modelId="{F04992D8-4617-4F20-A027-C0D6F463F2AA}">
      <dsp:nvSpPr>
        <dsp:cNvPr id="0" name=""/>
        <dsp:cNvSpPr/>
      </dsp:nvSpPr>
      <dsp:spPr>
        <a:xfrm>
          <a:off x="8414192" y="3121152"/>
          <a:ext cx="2575340" cy="1024128"/>
        </a:xfrm>
        <a:prstGeom prst="roundRect">
          <a:avLst>
            <a:gd name="adj" fmla="val 10000"/>
          </a:avLst>
        </a:prstGeom>
        <a:solidFill>
          <a:schemeClr val="accent1">
            <a:shade val="80000"/>
            <a:hueOff val="155966"/>
            <a:satOff val="-50007"/>
            <a:lumOff val="369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a:t>Years 1 -2</a:t>
          </a:r>
        </a:p>
      </dsp:txBody>
      <dsp:txXfrm>
        <a:off x="8444188" y="3151148"/>
        <a:ext cx="2515348" cy="964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9F29C-234C-4798-8C50-0FEA41BE2B03}">
      <dsp:nvSpPr>
        <dsp:cNvPr id="0" name=""/>
        <dsp:cNvSpPr/>
      </dsp:nvSpPr>
      <dsp:spPr>
        <a:xfrm>
          <a:off x="0" y="815805"/>
          <a:ext cx="11680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5A5C3-C35E-4A2E-AC98-756196C21E62}">
      <dsp:nvSpPr>
        <dsp:cNvPr id="0" name=""/>
        <dsp:cNvSpPr/>
      </dsp:nvSpPr>
      <dsp:spPr>
        <a:xfrm>
          <a:off x="584000" y="505845"/>
          <a:ext cx="817600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033" tIns="0" rIns="309033" bIns="0" numCol="1" spcCol="1270" anchor="ctr" anchorCtr="0">
          <a:noAutofit/>
        </a:bodyPr>
        <a:lstStyle/>
        <a:p>
          <a:pPr lvl="0" algn="l" defTabSz="933450">
            <a:lnSpc>
              <a:spcPct val="90000"/>
            </a:lnSpc>
            <a:spcBef>
              <a:spcPct val="0"/>
            </a:spcBef>
            <a:spcAft>
              <a:spcPct val="35000"/>
            </a:spcAft>
          </a:pPr>
          <a:r>
            <a:rPr lang="en-US" sz="2100" kern="1200" dirty="0" smtClean="0"/>
            <a:t>Sponsorship by certain, qualifying family members</a:t>
          </a:r>
          <a:endParaRPr lang="en-US" sz="2100" kern="1200" dirty="0"/>
        </a:p>
      </dsp:txBody>
      <dsp:txXfrm>
        <a:off x="614262" y="536107"/>
        <a:ext cx="8115476" cy="559396"/>
      </dsp:txXfrm>
    </dsp:sp>
    <dsp:sp modelId="{FC22BF68-6368-4617-B5F1-6D77B0DE1DA1}">
      <dsp:nvSpPr>
        <dsp:cNvPr id="0" name=""/>
        <dsp:cNvSpPr/>
      </dsp:nvSpPr>
      <dsp:spPr>
        <a:xfrm>
          <a:off x="0" y="1768365"/>
          <a:ext cx="11680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D8745E-3E49-448E-B124-207D6EA0AEC2}">
      <dsp:nvSpPr>
        <dsp:cNvPr id="0" name=""/>
        <dsp:cNvSpPr/>
      </dsp:nvSpPr>
      <dsp:spPr>
        <a:xfrm>
          <a:off x="584000" y="1458405"/>
          <a:ext cx="817600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033" tIns="0" rIns="309033" bIns="0" numCol="1" spcCol="1270" anchor="ctr" anchorCtr="0">
          <a:noAutofit/>
        </a:bodyPr>
        <a:lstStyle/>
        <a:p>
          <a:pPr lvl="0" algn="l" defTabSz="933450">
            <a:lnSpc>
              <a:spcPct val="90000"/>
            </a:lnSpc>
            <a:spcBef>
              <a:spcPct val="0"/>
            </a:spcBef>
            <a:spcAft>
              <a:spcPct val="35000"/>
            </a:spcAft>
          </a:pPr>
          <a:r>
            <a:rPr lang="en-US" sz="2100" kern="1200" dirty="0" smtClean="0"/>
            <a:t>Sponsorship by employers</a:t>
          </a:r>
          <a:endParaRPr lang="en-US" sz="2100" kern="1200" dirty="0"/>
        </a:p>
      </dsp:txBody>
      <dsp:txXfrm>
        <a:off x="614262" y="1488667"/>
        <a:ext cx="8115476" cy="559396"/>
      </dsp:txXfrm>
    </dsp:sp>
    <dsp:sp modelId="{DE3BEA39-0BE0-474F-A6E7-2105FE87E862}">
      <dsp:nvSpPr>
        <dsp:cNvPr id="0" name=""/>
        <dsp:cNvSpPr/>
      </dsp:nvSpPr>
      <dsp:spPr>
        <a:xfrm>
          <a:off x="0" y="2720925"/>
          <a:ext cx="11680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7FD6C-DA41-4408-9901-0F651CFB8842}">
      <dsp:nvSpPr>
        <dsp:cNvPr id="0" name=""/>
        <dsp:cNvSpPr/>
      </dsp:nvSpPr>
      <dsp:spPr>
        <a:xfrm>
          <a:off x="584000" y="2410965"/>
          <a:ext cx="817600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033" tIns="0" rIns="309033" bIns="0" numCol="1" spcCol="1270" anchor="ctr" anchorCtr="0">
          <a:noAutofit/>
        </a:bodyPr>
        <a:lstStyle/>
        <a:p>
          <a:pPr lvl="0" algn="l" defTabSz="933450">
            <a:lnSpc>
              <a:spcPct val="90000"/>
            </a:lnSpc>
            <a:spcBef>
              <a:spcPct val="0"/>
            </a:spcBef>
            <a:spcAft>
              <a:spcPct val="35000"/>
            </a:spcAft>
          </a:pPr>
          <a:r>
            <a:rPr lang="en-US" sz="2100" kern="1200" smtClean="0"/>
            <a:t>Diversity Lottery </a:t>
          </a:r>
          <a:endParaRPr lang="en-US" sz="2100" kern="1200"/>
        </a:p>
      </dsp:txBody>
      <dsp:txXfrm>
        <a:off x="614262" y="2441227"/>
        <a:ext cx="8115476" cy="559396"/>
      </dsp:txXfrm>
    </dsp:sp>
    <dsp:sp modelId="{03BC10D6-148C-4938-841E-9F585A923D2F}">
      <dsp:nvSpPr>
        <dsp:cNvPr id="0" name=""/>
        <dsp:cNvSpPr/>
      </dsp:nvSpPr>
      <dsp:spPr>
        <a:xfrm>
          <a:off x="0" y="4383621"/>
          <a:ext cx="116800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731B29-4D72-4C44-AEDE-391C2FBE12DA}">
      <dsp:nvSpPr>
        <dsp:cNvPr id="0" name=""/>
        <dsp:cNvSpPr/>
      </dsp:nvSpPr>
      <dsp:spPr>
        <a:xfrm>
          <a:off x="584000" y="3363525"/>
          <a:ext cx="8176000" cy="1330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033" tIns="0" rIns="309033" bIns="0" numCol="1" spcCol="1270" anchor="ctr" anchorCtr="0">
          <a:noAutofit/>
        </a:bodyPr>
        <a:lstStyle/>
        <a:p>
          <a:pPr lvl="0" algn="l" defTabSz="933450">
            <a:lnSpc>
              <a:spcPct val="90000"/>
            </a:lnSpc>
            <a:spcBef>
              <a:spcPct val="0"/>
            </a:spcBef>
            <a:spcAft>
              <a:spcPct val="35000"/>
            </a:spcAft>
          </a:pPr>
          <a:r>
            <a:rPr lang="en-US" sz="2100" kern="1200" dirty="0" smtClean="0"/>
            <a:t>Humanitarian Categories: </a:t>
          </a:r>
        </a:p>
        <a:p>
          <a:pPr lvl="0" algn="l" defTabSz="933450">
            <a:lnSpc>
              <a:spcPct val="90000"/>
            </a:lnSpc>
            <a:spcBef>
              <a:spcPct val="0"/>
            </a:spcBef>
            <a:spcAft>
              <a:spcPct val="35000"/>
            </a:spcAft>
          </a:pPr>
          <a:r>
            <a:rPr lang="en-US" sz="2100" kern="1200" dirty="0" err="1" smtClean="0"/>
            <a:t>Asylees</a:t>
          </a:r>
          <a:r>
            <a:rPr lang="en-US" sz="2100" kern="1200" dirty="0" smtClean="0"/>
            <a:t> &amp; refugees, survivors of crimes, DV &amp; trafficking, SIJS</a:t>
          </a:r>
        </a:p>
      </dsp:txBody>
      <dsp:txXfrm>
        <a:off x="648928" y="3428453"/>
        <a:ext cx="8046144" cy="12002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76DB1-40F7-43FC-A1D5-C2F0A44FB9CE}">
      <dsp:nvSpPr>
        <dsp:cNvPr id="0" name=""/>
        <dsp:cNvSpPr/>
      </dsp:nvSpPr>
      <dsp:spPr>
        <a:xfrm>
          <a:off x="444337" y="1243583"/>
          <a:ext cx="2897258" cy="2389632"/>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chemeClr val="accent1"/>
              </a:solidFill>
            </a:rPr>
            <a:t>File SIJS petition</a:t>
          </a:r>
        </a:p>
        <a:p>
          <a:pPr marL="228600" lvl="1" indent="-228600" algn="l" defTabSz="1022350">
            <a:lnSpc>
              <a:spcPct val="90000"/>
            </a:lnSpc>
            <a:spcBef>
              <a:spcPct val="0"/>
            </a:spcBef>
            <a:spcAft>
              <a:spcPct val="15000"/>
            </a:spcAft>
            <a:buChar char="••"/>
          </a:pPr>
          <a:r>
            <a:rPr lang="en-US" sz="2300" kern="1200" dirty="0">
              <a:solidFill>
                <a:schemeClr val="accent1"/>
              </a:solidFill>
            </a:rPr>
            <a:t>Service request on SIJS petition</a:t>
          </a:r>
        </a:p>
        <a:p>
          <a:pPr marL="228600" lvl="1" indent="-228600" algn="l" defTabSz="1022350">
            <a:lnSpc>
              <a:spcPct val="90000"/>
            </a:lnSpc>
            <a:spcBef>
              <a:spcPct val="0"/>
            </a:spcBef>
            <a:spcAft>
              <a:spcPct val="15000"/>
            </a:spcAft>
            <a:buChar char="••"/>
          </a:pPr>
          <a:r>
            <a:rPr lang="en-US" sz="2300" kern="1200" dirty="0">
              <a:solidFill>
                <a:schemeClr val="accent1"/>
              </a:solidFill>
            </a:rPr>
            <a:t>Decision on SIJS petition</a:t>
          </a:r>
        </a:p>
      </dsp:txBody>
      <dsp:txXfrm>
        <a:off x="499329" y="1298575"/>
        <a:ext cx="2787274" cy="1767584"/>
      </dsp:txXfrm>
    </dsp:sp>
    <dsp:sp modelId="{690F4A0D-1B48-4FD1-9ED9-AA62028630DA}">
      <dsp:nvSpPr>
        <dsp:cNvPr id="0" name=""/>
        <dsp:cNvSpPr/>
      </dsp:nvSpPr>
      <dsp:spPr>
        <a:xfrm>
          <a:off x="2040466" y="1697593"/>
          <a:ext cx="3365213" cy="3365213"/>
        </a:xfrm>
        <a:prstGeom prst="leftCircularArrow">
          <a:avLst>
            <a:gd name="adj1" fmla="val 3656"/>
            <a:gd name="adj2" fmla="val 455348"/>
            <a:gd name="adj3" fmla="val 2230859"/>
            <a:gd name="adj4" fmla="val 9024489"/>
            <a:gd name="adj5" fmla="val 4266"/>
          </a:avLst>
        </a:prstGeom>
        <a:gradFill rotWithShape="0">
          <a:gsLst>
            <a:gs pos="0">
              <a:schemeClr val="accent1">
                <a:shade val="90000"/>
                <a:hueOff val="0"/>
                <a:satOff val="0"/>
                <a:lumOff val="0"/>
                <a:alphaOff val="0"/>
                <a:tint val="100000"/>
                <a:shade val="100000"/>
                <a:satMod val="130000"/>
              </a:schemeClr>
            </a:gs>
            <a:gs pos="100000">
              <a:schemeClr val="accent1">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46083E-ED91-4FB0-96EC-4E8C2E6963D2}">
      <dsp:nvSpPr>
        <dsp:cNvPr id="0" name=""/>
        <dsp:cNvSpPr/>
      </dsp:nvSpPr>
      <dsp:spPr>
        <a:xfrm>
          <a:off x="1088172" y="3121152"/>
          <a:ext cx="2575340" cy="1024128"/>
        </a:xfrm>
        <a:prstGeom prst="roundRect">
          <a:avLst>
            <a:gd name="adj" fmla="val 10000"/>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a:t>Months 1-12</a:t>
          </a:r>
        </a:p>
      </dsp:txBody>
      <dsp:txXfrm>
        <a:off x="1118168" y="3151148"/>
        <a:ext cx="2515348" cy="964136"/>
      </dsp:txXfrm>
    </dsp:sp>
    <dsp:sp modelId="{9F0DEC0F-9BD7-49E1-B250-ADEDC484FE76}">
      <dsp:nvSpPr>
        <dsp:cNvPr id="0" name=""/>
        <dsp:cNvSpPr/>
      </dsp:nvSpPr>
      <dsp:spPr>
        <a:xfrm>
          <a:off x="4249413" y="1243584"/>
          <a:ext cx="2897258" cy="2389632"/>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77983"/>
              <a:satOff val="-25003"/>
              <a:lumOff val="1845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chemeClr val="accent1"/>
              </a:solidFill>
            </a:rPr>
            <a:t>File green card app</a:t>
          </a:r>
        </a:p>
        <a:p>
          <a:pPr marL="228600" lvl="1" indent="-228600" algn="l" defTabSz="1022350">
            <a:lnSpc>
              <a:spcPct val="90000"/>
            </a:lnSpc>
            <a:spcBef>
              <a:spcPct val="0"/>
            </a:spcBef>
            <a:spcAft>
              <a:spcPct val="15000"/>
            </a:spcAft>
            <a:buChar char="••"/>
          </a:pPr>
          <a:r>
            <a:rPr lang="en-US" sz="2300" kern="1200" dirty="0">
              <a:solidFill>
                <a:schemeClr val="accent1"/>
              </a:solidFill>
            </a:rPr>
            <a:t>Biometrics appt</a:t>
          </a:r>
        </a:p>
        <a:p>
          <a:pPr marL="228600" lvl="1" indent="-228600" algn="l" defTabSz="1022350">
            <a:lnSpc>
              <a:spcPct val="90000"/>
            </a:lnSpc>
            <a:spcBef>
              <a:spcPct val="0"/>
            </a:spcBef>
            <a:spcAft>
              <a:spcPct val="15000"/>
            </a:spcAft>
            <a:buChar char="••"/>
          </a:pPr>
          <a:r>
            <a:rPr lang="en-US" sz="2300" kern="1200" dirty="0">
              <a:solidFill>
                <a:schemeClr val="accent1"/>
              </a:solidFill>
            </a:rPr>
            <a:t>Work auth. &amp; SSN issued</a:t>
          </a:r>
        </a:p>
      </dsp:txBody>
      <dsp:txXfrm>
        <a:off x="4304405" y="1810640"/>
        <a:ext cx="2787274" cy="1767584"/>
      </dsp:txXfrm>
    </dsp:sp>
    <dsp:sp modelId="{E546A882-F130-4F2C-BDF2-76BA488729F6}">
      <dsp:nvSpPr>
        <dsp:cNvPr id="0" name=""/>
        <dsp:cNvSpPr/>
      </dsp:nvSpPr>
      <dsp:spPr>
        <a:xfrm>
          <a:off x="5821397" y="-279702"/>
          <a:ext cx="3735418" cy="3735418"/>
        </a:xfrm>
        <a:prstGeom prst="circularArrow">
          <a:avLst>
            <a:gd name="adj1" fmla="val 3294"/>
            <a:gd name="adj2" fmla="val 406692"/>
            <a:gd name="adj3" fmla="val 19417798"/>
            <a:gd name="adj4" fmla="val 12575511"/>
            <a:gd name="adj5" fmla="val 3843"/>
          </a:avLst>
        </a:prstGeom>
        <a:gradFill rotWithShape="0">
          <a:gsLst>
            <a:gs pos="0">
              <a:schemeClr val="accent1">
                <a:shade val="90000"/>
                <a:hueOff val="156058"/>
                <a:satOff val="-49395"/>
                <a:lumOff val="35210"/>
                <a:alphaOff val="0"/>
                <a:tint val="100000"/>
                <a:shade val="100000"/>
                <a:satMod val="130000"/>
              </a:schemeClr>
            </a:gs>
            <a:gs pos="100000">
              <a:schemeClr val="accent1">
                <a:shade val="90000"/>
                <a:hueOff val="156058"/>
                <a:satOff val="-49395"/>
                <a:lumOff val="3521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D270FBC-9C99-452C-8274-CE009BB82125}">
      <dsp:nvSpPr>
        <dsp:cNvPr id="0" name=""/>
        <dsp:cNvSpPr/>
      </dsp:nvSpPr>
      <dsp:spPr>
        <a:xfrm>
          <a:off x="4893248" y="731520"/>
          <a:ext cx="2575340" cy="1024128"/>
        </a:xfrm>
        <a:prstGeom prst="roundRect">
          <a:avLst>
            <a:gd name="adj" fmla="val 10000"/>
          </a:avLst>
        </a:prstGeom>
        <a:gradFill rotWithShape="0">
          <a:gsLst>
            <a:gs pos="0">
              <a:schemeClr val="accent1">
                <a:shade val="80000"/>
                <a:hueOff val="77983"/>
                <a:satOff val="-25003"/>
                <a:lumOff val="18453"/>
                <a:alphaOff val="0"/>
                <a:tint val="100000"/>
                <a:shade val="100000"/>
                <a:satMod val="130000"/>
              </a:schemeClr>
            </a:gs>
            <a:gs pos="100000">
              <a:schemeClr val="accent1">
                <a:shade val="80000"/>
                <a:hueOff val="77983"/>
                <a:satOff val="-25003"/>
                <a:lumOff val="1845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a:t>Months </a:t>
          </a:r>
          <a:r>
            <a:rPr lang="en-US" sz="3300" kern="1200" dirty="0" smtClean="0"/>
            <a:t>12-48</a:t>
          </a:r>
          <a:endParaRPr lang="en-US" sz="3300" kern="1200" dirty="0"/>
        </a:p>
      </dsp:txBody>
      <dsp:txXfrm>
        <a:off x="4923244" y="761516"/>
        <a:ext cx="2515348" cy="964136"/>
      </dsp:txXfrm>
    </dsp:sp>
    <dsp:sp modelId="{0AF5F1C9-9E6F-4785-9559-3542F2E3BC8D}">
      <dsp:nvSpPr>
        <dsp:cNvPr id="0" name=""/>
        <dsp:cNvSpPr/>
      </dsp:nvSpPr>
      <dsp:spPr>
        <a:xfrm>
          <a:off x="8054488" y="1243583"/>
          <a:ext cx="2897258" cy="2389632"/>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155966"/>
              <a:satOff val="-50007"/>
              <a:lumOff val="3690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chemeClr val="accent1"/>
              </a:solidFill>
            </a:rPr>
            <a:t>USCIS requests medical exam &amp; any additional info or documents</a:t>
          </a:r>
        </a:p>
        <a:p>
          <a:pPr marL="228600" lvl="1" indent="-228600" algn="l" defTabSz="1022350">
            <a:lnSpc>
              <a:spcPct val="90000"/>
            </a:lnSpc>
            <a:spcBef>
              <a:spcPct val="0"/>
            </a:spcBef>
            <a:spcAft>
              <a:spcPct val="15000"/>
            </a:spcAft>
            <a:buChar char="••"/>
          </a:pPr>
          <a:r>
            <a:rPr lang="en-US" sz="2300" kern="1200" dirty="0">
              <a:solidFill>
                <a:schemeClr val="accent1"/>
              </a:solidFill>
            </a:rPr>
            <a:t>Green card issued</a:t>
          </a:r>
        </a:p>
      </dsp:txBody>
      <dsp:txXfrm>
        <a:off x="8109480" y="1298575"/>
        <a:ext cx="2787274" cy="1767584"/>
      </dsp:txXfrm>
    </dsp:sp>
    <dsp:sp modelId="{F04992D8-4617-4F20-A027-C0D6F463F2AA}">
      <dsp:nvSpPr>
        <dsp:cNvPr id="0" name=""/>
        <dsp:cNvSpPr/>
      </dsp:nvSpPr>
      <dsp:spPr>
        <a:xfrm>
          <a:off x="8698324" y="3121152"/>
          <a:ext cx="2575340" cy="1024128"/>
        </a:xfrm>
        <a:prstGeom prst="roundRect">
          <a:avLst>
            <a:gd name="adj" fmla="val 10000"/>
          </a:avLst>
        </a:prstGeom>
        <a:gradFill rotWithShape="0">
          <a:gsLst>
            <a:gs pos="0">
              <a:schemeClr val="accent1">
                <a:shade val="80000"/>
                <a:hueOff val="155966"/>
                <a:satOff val="-50007"/>
                <a:lumOff val="36907"/>
                <a:alphaOff val="0"/>
                <a:tint val="100000"/>
                <a:shade val="100000"/>
                <a:satMod val="130000"/>
              </a:schemeClr>
            </a:gs>
            <a:gs pos="100000">
              <a:schemeClr val="accent1">
                <a:shade val="80000"/>
                <a:hueOff val="155966"/>
                <a:satOff val="-50007"/>
                <a:lumOff val="3690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a:t>Years 2-4</a:t>
          </a:r>
        </a:p>
      </dsp:txBody>
      <dsp:txXfrm>
        <a:off x="8728320" y="3151148"/>
        <a:ext cx="2515348" cy="96413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BA726-D19D-4CC5-8C88-AEFAB40E69D2}">
      <dsp:nvSpPr>
        <dsp:cNvPr id="0" name=""/>
        <dsp:cNvSpPr/>
      </dsp:nvSpPr>
      <dsp:spPr>
        <a:xfrm>
          <a:off x="389" y="700086"/>
          <a:ext cx="2539270" cy="1409238"/>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2240" tIns="142240" rIns="142240" bIns="76200" numCol="1" spcCol="1270" anchor="t" anchorCtr="0">
          <a:noAutofit/>
        </a:bodyPr>
        <a:lstStyle/>
        <a:p>
          <a:pPr lvl="0" algn="ctr" defTabSz="889000">
            <a:lnSpc>
              <a:spcPct val="90000"/>
            </a:lnSpc>
            <a:spcBef>
              <a:spcPct val="0"/>
            </a:spcBef>
            <a:spcAft>
              <a:spcPct val="35000"/>
            </a:spcAft>
          </a:pPr>
          <a:r>
            <a:rPr lang="en-US" sz="2000" kern="1200" dirty="0"/>
            <a:t>Family Court</a:t>
          </a:r>
        </a:p>
      </dsp:txBody>
      <dsp:txXfrm>
        <a:off x="389" y="700086"/>
        <a:ext cx="2539270" cy="939492"/>
      </dsp:txXfrm>
    </dsp:sp>
    <dsp:sp modelId="{0F6361D4-EE10-469E-863C-C6B281FB678B}">
      <dsp:nvSpPr>
        <dsp:cNvPr id="0" name=""/>
        <dsp:cNvSpPr/>
      </dsp:nvSpPr>
      <dsp:spPr>
        <a:xfrm>
          <a:off x="43454" y="2405071"/>
          <a:ext cx="2539270" cy="156410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Family Court makes factual findings &amp; issues a “SIJS Predicate Order</a:t>
          </a:r>
          <a:r>
            <a:rPr lang="en-US" sz="1600" kern="1200" dirty="0"/>
            <a:t>”</a:t>
          </a:r>
        </a:p>
      </dsp:txBody>
      <dsp:txXfrm>
        <a:off x="89265" y="2450882"/>
        <a:ext cx="2447648" cy="1472480"/>
      </dsp:txXfrm>
    </dsp:sp>
    <dsp:sp modelId="{05850E39-40BD-43DA-AC46-56DAE54411A5}">
      <dsp:nvSpPr>
        <dsp:cNvPr id="0" name=""/>
        <dsp:cNvSpPr/>
      </dsp:nvSpPr>
      <dsp:spPr>
        <a:xfrm rot="21600000">
          <a:off x="2936049" y="978211"/>
          <a:ext cx="842126" cy="6322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21600000">
        <a:off x="2936049" y="1104652"/>
        <a:ext cx="652465" cy="379322"/>
      </dsp:txXfrm>
    </dsp:sp>
    <dsp:sp modelId="{DAD45C71-1561-4DF9-82C2-5B6D3471A300}">
      <dsp:nvSpPr>
        <dsp:cNvPr id="0" name=""/>
        <dsp:cNvSpPr/>
      </dsp:nvSpPr>
      <dsp:spPr>
        <a:xfrm>
          <a:off x="4128368" y="902007"/>
          <a:ext cx="2539270" cy="1004512"/>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ctr" defTabSz="889000">
            <a:lnSpc>
              <a:spcPct val="90000"/>
            </a:lnSpc>
            <a:spcBef>
              <a:spcPct val="0"/>
            </a:spcBef>
            <a:spcAft>
              <a:spcPct val="35000"/>
            </a:spcAft>
          </a:pPr>
          <a:r>
            <a:rPr lang="en-US" sz="2000" kern="1200" dirty="0"/>
            <a:t>SIJS Petition</a:t>
          </a:r>
        </a:p>
      </dsp:txBody>
      <dsp:txXfrm>
        <a:off x="4128368" y="902007"/>
        <a:ext cx="2539270" cy="669674"/>
      </dsp:txXfrm>
    </dsp:sp>
    <dsp:sp modelId="{F82C95A9-B974-4544-8970-C4C8ADC44B40}">
      <dsp:nvSpPr>
        <dsp:cNvPr id="0" name=""/>
        <dsp:cNvSpPr/>
      </dsp:nvSpPr>
      <dsp:spPr>
        <a:xfrm>
          <a:off x="3872408" y="2426015"/>
          <a:ext cx="3222994" cy="99322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SIJS Predicate Order allows a child to petition USCIS for SIJS</a:t>
          </a:r>
        </a:p>
      </dsp:txBody>
      <dsp:txXfrm>
        <a:off x="3901499" y="2455106"/>
        <a:ext cx="3164812" cy="935044"/>
      </dsp:txXfrm>
    </dsp:sp>
    <dsp:sp modelId="{4A73A779-A0BE-450A-AA7D-251B94996404}">
      <dsp:nvSpPr>
        <dsp:cNvPr id="0" name=""/>
        <dsp:cNvSpPr/>
      </dsp:nvSpPr>
      <dsp:spPr>
        <a:xfrm rot="21600000">
          <a:off x="7128665" y="978210"/>
          <a:ext cx="786650" cy="63220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21600000">
        <a:off x="7128665" y="1104651"/>
        <a:ext cx="596989" cy="379322"/>
      </dsp:txXfrm>
    </dsp:sp>
    <dsp:sp modelId="{BB8EBF68-4C57-4722-A9D0-0861847D5E02}">
      <dsp:nvSpPr>
        <dsp:cNvPr id="0" name=""/>
        <dsp:cNvSpPr/>
      </dsp:nvSpPr>
      <dsp:spPr>
        <a:xfrm>
          <a:off x="8500346" y="783357"/>
          <a:ext cx="2539270" cy="146528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42240" tIns="142240" rIns="142240" bIns="76200" numCol="1" spcCol="1270" anchor="t" anchorCtr="0">
          <a:noAutofit/>
        </a:bodyPr>
        <a:lstStyle/>
        <a:p>
          <a:pPr lvl="0" algn="ctr" defTabSz="889000">
            <a:lnSpc>
              <a:spcPct val="90000"/>
            </a:lnSpc>
            <a:spcBef>
              <a:spcPct val="0"/>
            </a:spcBef>
            <a:spcAft>
              <a:spcPct val="35000"/>
            </a:spcAft>
          </a:pPr>
          <a:r>
            <a:rPr lang="en-US" sz="2000" kern="1200" dirty="0"/>
            <a:t>Green Card</a:t>
          </a:r>
        </a:p>
      </dsp:txBody>
      <dsp:txXfrm>
        <a:off x="8500346" y="783357"/>
        <a:ext cx="2539270" cy="976857"/>
      </dsp:txXfrm>
    </dsp:sp>
    <dsp:sp modelId="{D0FA7F32-16C5-45D2-8B19-BF3424FF98D1}">
      <dsp:nvSpPr>
        <dsp:cNvPr id="0" name=""/>
        <dsp:cNvSpPr/>
      </dsp:nvSpPr>
      <dsp:spPr>
        <a:xfrm>
          <a:off x="8463905" y="2506895"/>
          <a:ext cx="2539270" cy="110024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SIJS petitioners can seek permanent residence</a:t>
          </a:r>
        </a:p>
      </dsp:txBody>
      <dsp:txXfrm>
        <a:off x="8496130" y="2539120"/>
        <a:ext cx="2474820" cy="10357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40A28-9B1D-4B22-9A8F-4D1675E3B63C}">
      <dsp:nvSpPr>
        <dsp:cNvPr id="0" name=""/>
        <dsp:cNvSpPr/>
      </dsp:nvSpPr>
      <dsp:spPr>
        <a:xfrm>
          <a:off x="52" y="1162"/>
          <a:ext cx="5020376" cy="8928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a:solidFill>
                <a:schemeClr val="accent1"/>
              </a:solidFill>
            </a:rPr>
            <a:t>Under 21</a:t>
          </a:r>
        </a:p>
      </dsp:txBody>
      <dsp:txXfrm>
        <a:off x="52" y="1162"/>
        <a:ext cx="5020376" cy="892800"/>
      </dsp:txXfrm>
    </dsp:sp>
    <dsp:sp modelId="{C56946A5-DB27-4646-A191-2B3A468B5BD6}">
      <dsp:nvSpPr>
        <dsp:cNvPr id="0" name=""/>
        <dsp:cNvSpPr/>
      </dsp:nvSpPr>
      <dsp:spPr>
        <a:xfrm>
          <a:off x="52" y="893962"/>
          <a:ext cx="5020376" cy="38292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solidFill>
                <a:schemeClr val="accent1"/>
              </a:solidFill>
            </a:rPr>
            <a:t>Prove with birth certificate, passport, or government ID</a:t>
          </a:r>
        </a:p>
        <a:p>
          <a:pPr marL="285750" lvl="1" indent="-285750" algn="l" defTabSz="1377950">
            <a:lnSpc>
              <a:spcPct val="90000"/>
            </a:lnSpc>
            <a:spcBef>
              <a:spcPct val="0"/>
            </a:spcBef>
            <a:spcAft>
              <a:spcPct val="15000"/>
            </a:spcAft>
            <a:buChar char="••"/>
          </a:pPr>
          <a:r>
            <a:rPr lang="en-US" sz="3100" kern="1200" dirty="0">
              <a:solidFill>
                <a:schemeClr val="accent1"/>
              </a:solidFill>
            </a:rPr>
            <a:t>SIJS Petition must be received by USCIS while child is </a:t>
          </a:r>
          <a:r>
            <a:rPr lang="en-US" sz="3100" b="0" kern="1200" dirty="0">
              <a:solidFill>
                <a:schemeClr val="accent1"/>
              </a:solidFill>
            </a:rPr>
            <a:t>under</a:t>
          </a:r>
          <a:r>
            <a:rPr lang="en-US" sz="3100" kern="1200" dirty="0">
              <a:solidFill>
                <a:schemeClr val="accent1"/>
              </a:solidFill>
            </a:rPr>
            <a:t> 21</a:t>
          </a:r>
        </a:p>
        <a:p>
          <a:pPr marL="285750" lvl="1" indent="-285750" algn="l" defTabSz="1377950">
            <a:lnSpc>
              <a:spcPct val="90000"/>
            </a:lnSpc>
            <a:spcBef>
              <a:spcPct val="0"/>
            </a:spcBef>
            <a:spcAft>
              <a:spcPct val="15000"/>
            </a:spcAft>
            <a:buChar char="••"/>
          </a:pPr>
          <a:r>
            <a:rPr lang="en-US" sz="3100" kern="1200" dirty="0">
              <a:solidFill>
                <a:schemeClr val="accent1"/>
              </a:solidFill>
            </a:rPr>
            <a:t>Okay if she turns 21 before adjudication</a:t>
          </a:r>
        </a:p>
      </dsp:txBody>
      <dsp:txXfrm>
        <a:off x="52" y="893962"/>
        <a:ext cx="5020376" cy="3829275"/>
      </dsp:txXfrm>
    </dsp:sp>
    <dsp:sp modelId="{65FD738D-B8C0-4AEF-B23A-46E9AC8F9BFB}">
      <dsp:nvSpPr>
        <dsp:cNvPr id="0" name=""/>
        <dsp:cNvSpPr/>
      </dsp:nvSpPr>
      <dsp:spPr>
        <a:xfrm>
          <a:off x="5723281" y="1162"/>
          <a:ext cx="5020376" cy="8928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a:solidFill>
                <a:schemeClr val="accent1"/>
              </a:solidFill>
            </a:rPr>
            <a:t>Unmarried</a:t>
          </a:r>
        </a:p>
      </dsp:txBody>
      <dsp:txXfrm>
        <a:off x="5723281" y="1162"/>
        <a:ext cx="5020376" cy="892800"/>
      </dsp:txXfrm>
    </dsp:sp>
    <dsp:sp modelId="{AAA8326E-4268-4FB0-A5B3-E6DFF162B53C}">
      <dsp:nvSpPr>
        <dsp:cNvPr id="0" name=""/>
        <dsp:cNvSpPr/>
      </dsp:nvSpPr>
      <dsp:spPr>
        <a:xfrm>
          <a:off x="5723281" y="893962"/>
          <a:ext cx="5020376" cy="38292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solidFill>
                <a:schemeClr val="accent1"/>
              </a:solidFill>
            </a:rPr>
            <a:t>Prove with affidavit</a:t>
          </a:r>
        </a:p>
        <a:p>
          <a:pPr marL="285750" lvl="1" indent="-285750" algn="l" defTabSz="1377950">
            <a:lnSpc>
              <a:spcPct val="90000"/>
            </a:lnSpc>
            <a:spcBef>
              <a:spcPct val="0"/>
            </a:spcBef>
            <a:spcAft>
              <a:spcPct val="15000"/>
            </a:spcAft>
            <a:buChar char="••"/>
          </a:pPr>
          <a:r>
            <a:rPr lang="en-US" sz="3100" kern="1200" dirty="0">
              <a:solidFill>
                <a:schemeClr val="accent1"/>
              </a:solidFill>
            </a:rPr>
            <a:t>Child needs to remain unmarried through adjudication</a:t>
          </a:r>
        </a:p>
        <a:p>
          <a:pPr marL="285750" lvl="1" indent="-285750" algn="l" defTabSz="1377950">
            <a:lnSpc>
              <a:spcPct val="90000"/>
            </a:lnSpc>
            <a:spcBef>
              <a:spcPct val="0"/>
            </a:spcBef>
            <a:spcAft>
              <a:spcPct val="15000"/>
            </a:spcAft>
            <a:buChar char="••"/>
          </a:pPr>
          <a:r>
            <a:rPr lang="en-US" sz="3100" kern="1200" dirty="0">
              <a:solidFill>
                <a:schemeClr val="accent1"/>
              </a:solidFill>
            </a:rPr>
            <a:t>Polygamous, cultural, or underage marriages may not count as marriages</a:t>
          </a:r>
        </a:p>
      </dsp:txBody>
      <dsp:txXfrm>
        <a:off x="5723281" y="893962"/>
        <a:ext cx="5020376" cy="38292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40A28-9B1D-4B22-9A8F-4D1675E3B63C}">
      <dsp:nvSpPr>
        <dsp:cNvPr id="0" name=""/>
        <dsp:cNvSpPr/>
      </dsp:nvSpPr>
      <dsp:spPr>
        <a:xfrm>
          <a:off x="52" y="60787"/>
          <a:ext cx="5020376" cy="6912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1"/>
              </a:solidFill>
            </a:rPr>
            <a:t>Under federal law: </a:t>
          </a:r>
          <a:endParaRPr lang="en-US" sz="2400" b="1" kern="1200" dirty="0">
            <a:solidFill>
              <a:schemeClr val="accent1"/>
            </a:solidFill>
          </a:endParaRPr>
        </a:p>
      </dsp:txBody>
      <dsp:txXfrm>
        <a:off x="52" y="60787"/>
        <a:ext cx="5020376" cy="691200"/>
      </dsp:txXfrm>
    </dsp:sp>
    <dsp:sp modelId="{C56946A5-DB27-4646-A191-2B3A468B5BD6}">
      <dsp:nvSpPr>
        <dsp:cNvPr id="0" name=""/>
        <dsp:cNvSpPr/>
      </dsp:nvSpPr>
      <dsp:spPr>
        <a:xfrm>
          <a:off x="52" y="751987"/>
          <a:ext cx="5020376" cy="391162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accent1"/>
              </a:solidFill>
            </a:rPr>
            <a:t>“who has been declared dependent on a juvenile court …”</a:t>
          </a:r>
          <a:endParaRPr lang="en-US" sz="2400" kern="1200" dirty="0">
            <a:solidFill>
              <a:schemeClr val="accent1"/>
            </a:solidFill>
          </a:endParaRPr>
        </a:p>
        <a:p>
          <a:pPr marL="228600" lvl="1" indent="-228600" algn="l" defTabSz="1066800">
            <a:lnSpc>
              <a:spcPct val="90000"/>
            </a:lnSpc>
            <a:spcBef>
              <a:spcPct val="0"/>
            </a:spcBef>
            <a:spcAft>
              <a:spcPct val="15000"/>
            </a:spcAft>
            <a:buChar char="••"/>
          </a:pPr>
          <a:r>
            <a:rPr lang="en-US" sz="2400" kern="1200" dirty="0">
              <a:solidFill>
                <a:schemeClr val="accent1"/>
              </a:solidFill>
            </a:rPr>
            <a:t>“or whom such a court has legally committed to, or placed under the custody of, an agency or department of a State, or an individual or entity appointed by a State or juvenile court….”</a:t>
          </a:r>
        </a:p>
        <a:p>
          <a:pPr marL="228600" lvl="1" indent="-228600" algn="l" defTabSz="1066800">
            <a:lnSpc>
              <a:spcPct val="90000"/>
            </a:lnSpc>
            <a:spcBef>
              <a:spcPct val="0"/>
            </a:spcBef>
            <a:spcAft>
              <a:spcPct val="15000"/>
            </a:spcAft>
            <a:buChar char="••"/>
          </a:pPr>
          <a:endParaRPr lang="en-US" sz="2400" kern="1200" dirty="0">
            <a:solidFill>
              <a:schemeClr val="accent1"/>
            </a:solidFill>
          </a:endParaRPr>
        </a:p>
      </dsp:txBody>
      <dsp:txXfrm>
        <a:off x="52" y="751987"/>
        <a:ext cx="5020376" cy="3911625"/>
      </dsp:txXfrm>
    </dsp:sp>
    <dsp:sp modelId="{65FD738D-B8C0-4AEF-B23A-46E9AC8F9BFB}">
      <dsp:nvSpPr>
        <dsp:cNvPr id="0" name=""/>
        <dsp:cNvSpPr/>
      </dsp:nvSpPr>
      <dsp:spPr>
        <a:xfrm>
          <a:off x="5723281" y="60787"/>
          <a:ext cx="5020376" cy="6912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1"/>
              </a:solidFill>
            </a:rPr>
            <a:t>As applied in NY Family Court:</a:t>
          </a:r>
          <a:endParaRPr lang="en-US" sz="2400" b="1" kern="1200" dirty="0">
            <a:solidFill>
              <a:schemeClr val="accent1"/>
            </a:solidFill>
          </a:endParaRPr>
        </a:p>
      </dsp:txBody>
      <dsp:txXfrm>
        <a:off x="5723281" y="60787"/>
        <a:ext cx="5020376" cy="691200"/>
      </dsp:txXfrm>
    </dsp:sp>
    <dsp:sp modelId="{AAA8326E-4268-4FB0-A5B3-E6DFF162B53C}">
      <dsp:nvSpPr>
        <dsp:cNvPr id="0" name=""/>
        <dsp:cNvSpPr/>
      </dsp:nvSpPr>
      <dsp:spPr>
        <a:xfrm>
          <a:off x="5723281" y="751987"/>
          <a:ext cx="5020376" cy="391162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accent1"/>
              </a:solidFill>
            </a:rPr>
            <a:t>Guardianship</a:t>
          </a:r>
          <a:endParaRPr lang="en-US" sz="2400" kern="1200" dirty="0">
            <a:solidFill>
              <a:schemeClr val="accent1"/>
            </a:solidFill>
          </a:endParaRPr>
        </a:p>
        <a:p>
          <a:pPr marL="228600" lvl="1" indent="-228600" algn="l" defTabSz="1066800">
            <a:lnSpc>
              <a:spcPct val="90000"/>
            </a:lnSpc>
            <a:spcBef>
              <a:spcPct val="0"/>
            </a:spcBef>
            <a:spcAft>
              <a:spcPct val="15000"/>
            </a:spcAft>
            <a:buChar char="••"/>
          </a:pPr>
          <a:r>
            <a:rPr lang="en-US" sz="2400" kern="1200" dirty="0">
              <a:solidFill>
                <a:schemeClr val="accent1"/>
              </a:solidFill>
            </a:rPr>
            <a:t>Custody</a:t>
          </a:r>
        </a:p>
        <a:p>
          <a:pPr marL="228600" lvl="1" indent="-228600" algn="l" defTabSz="1066800">
            <a:lnSpc>
              <a:spcPct val="90000"/>
            </a:lnSpc>
            <a:spcBef>
              <a:spcPct val="0"/>
            </a:spcBef>
            <a:spcAft>
              <a:spcPct val="15000"/>
            </a:spcAft>
            <a:buChar char="••"/>
          </a:pPr>
          <a:r>
            <a:rPr lang="en-US" sz="2400" kern="1200" dirty="0">
              <a:solidFill>
                <a:schemeClr val="accent1"/>
              </a:solidFill>
            </a:rPr>
            <a:t>Abuse &amp; Neglect proceedings</a:t>
          </a:r>
        </a:p>
        <a:p>
          <a:pPr marL="228600" lvl="1" indent="-228600" algn="l" defTabSz="1066800">
            <a:lnSpc>
              <a:spcPct val="90000"/>
            </a:lnSpc>
            <a:spcBef>
              <a:spcPct val="0"/>
            </a:spcBef>
            <a:spcAft>
              <a:spcPct val="15000"/>
            </a:spcAft>
            <a:buChar char="••"/>
          </a:pPr>
          <a:r>
            <a:rPr lang="en-US" sz="2400" kern="1200" dirty="0">
              <a:solidFill>
                <a:schemeClr val="accent1"/>
              </a:solidFill>
            </a:rPr>
            <a:t>Family Offenses</a:t>
          </a:r>
        </a:p>
        <a:p>
          <a:pPr marL="228600" lvl="1" indent="-228600" algn="l" defTabSz="1066800">
            <a:lnSpc>
              <a:spcPct val="90000"/>
            </a:lnSpc>
            <a:spcBef>
              <a:spcPct val="0"/>
            </a:spcBef>
            <a:spcAft>
              <a:spcPct val="15000"/>
            </a:spcAft>
            <a:buChar char="••"/>
          </a:pPr>
          <a:r>
            <a:rPr lang="en-US" sz="2400" kern="1200" dirty="0">
              <a:solidFill>
                <a:schemeClr val="accent1"/>
              </a:solidFill>
            </a:rPr>
            <a:t>Destitute Child</a:t>
          </a:r>
        </a:p>
        <a:p>
          <a:pPr marL="228600" lvl="1" indent="-228600" algn="l" defTabSz="1066800">
            <a:lnSpc>
              <a:spcPct val="90000"/>
            </a:lnSpc>
            <a:spcBef>
              <a:spcPct val="0"/>
            </a:spcBef>
            <a:spcAft>
              <a:spcPct val="15000"/>
            </a:spcAft>
            <a:buChar char="••"/>
          </a:pPr>
          <a:r>
            <a:rPr lang="en-US" sz="2400" kern="1200" dirty="0">
              <a:solidFill>
                <a:schemeClr val="accent1"/>
              </a:solidFill>
            </a:rPr>
            <a:t>Persons in Need of Supervision (PINS)</a:t>
          </a:r>
        </a:p>
        <a:p>
          <a:pPr marL="228600" lvl="1" indent="-228600" algn="l" defTabSz="1066800">
            <a:lnSpc>
              <a:spcPct val="90000"/>
            </a:lnSpc>
            <a:spcBef>
              <a:spcPct val="0"/>
            </a:spcBef>
            <a:spcAft>
              <a:spcPct val="15000"/>
            </a:spcAft>
            <a:buChar char="••"/>
          </a:pPr>
          <a:r>
            <a:rPr lang="en-US" sz="2400" kern="1200" dirty="0">
              <a:solidFill>
                <a:schemeClr val="accent1"/>
              </a:solidFill>
            </a:rPr>
            <a:t>Delinquency (recent negative 2d Dept case)</a:t>
          </a:r>
        </a:p>
        <a:p>
          <a:pPr marL="228600" lvl="1" indent="-228600" algn="l" defTabSz="1066800">
            <a:lnSpc>
              <a:spcPct val="90000"/>
            </a:lnSpc>
            <a:spcBef>
              <a:spcPct val="0"/>
            </a:spcBef>
            <a:spcAft>
              <a:spcPct val="15000"/>
            </a:spcAft>
            <a:buChar char="••"/>
          </a:pPr>
          <a:endParaRPr lang="en-US" sz="2400" kern="1200" dirty="0">
            <a:solidFill>
              <a:schemeClr val="accent1"/>
            </a:solidFill>
          </a:endParaRPr>
        </a:p>
      </dsp:txBody>
      <dsp:txXfrm>
        <a:off x="5723281" y="751987"/>
        <a:ext cx="5020376" cy="39116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40A28-9B1D-4B22-9A8F-4D1675E3B63C}">
      <dsp:nvSpPr>
        <dsp:cNvPr id="0" name=""/>
        <dsp:cNvSpPr/>
      </dsp:nvSpPr>
      <dsp:spPr>
        <a:xfrm>
          <a:off x="52" y="261247"/>
          <a:ext cx="5020376" cy="6624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accent1"/>
              </a:solidFill>
            </a:rPr>
            <a:t>Under federal law: </a:t>
          </a:r>
          <a:endParaRPr lang="en-US" sz="2300" b="1" kern="1200" dirty="0">
            <a:solidFill>
              <a:schemeClr val="accent1"/>
            </a:solidFill>
          </a:endParaRPr>
        </a:p>
      </dsp:txBody>
      <dsp:txXfrm>
        <a:off x="52" y="261247"/>
        <a:ext cx="5020376" cy="662400"/>
      </dsp:txXfrm>
    </dsp:sp>
    <dsp:sp modelId="{C56946A5-DB27-4646-A191-2B3A468B5BD6}">
      <dsp:nvSpPr>
        <dsp:cNvPr id="0" name=""/>
        <dsp:cNvSpPr/>
      </dsp:nvSpPr>
      <dsp:spPr>
        <a:xfrm>
          <a:off x="52" y="923647"/>
          <a:ext cx="5020376" cy="353950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solidFill>
                <a:schemeClr val="accent1"/>
              </a:solidFill>
            </a:rPr>
            <a:t>“whose reunification with one or both of the immigrant’s parents is not viable…”</a:t>
          </a:r>
          <a:endParaRPr lang="en-US" sz="3200" kern="1200" dirty="0">
            <a:solidFill>
              <a:schemeClr val="accent1"/>
            </a:solidFill>
          </a:endParaRPr>
        </a:p>
        <a:p>
          <a:pPr marL="228600" lvl="1" indent="-228600" algn="l" defTabSz="1066800">
            <a:lnSpc>
              <a:spcPct val="90000"/>
            </a:lnSpc>
            <a:spcBef>
              <a:spcPct val="0"/>
            </a:spcBef>
            <a:spcAft>
              <a:spcPct val="15000"/>
            </a:spcAft>
            <a:buChar char="••"/>
          </a:pPr>
          <a:endParaRPr lang="en-US" sz="2400" kern="1200" dirty="0" smtClean="0">
            <a:solidFill>
              <a:schemeClr val="accent1"/>
            </a:solidFill>
          </a:endParaRPr>
        </a:p>
        <a:p>
          <a:pPr marL="228600" lvl="1" indent="-228600" algn="l" defTabSz="1066800">
            <a:lnSpc>
              <a:spcPct val="90000"/>
            </a:lnSpc>
            <a:spcBef>
              <a:spcPct val="0"/>
            </a:spcBef>
            <a:spcAft>
              <a:spcPct val="15000"/>
            </a:spcAft>
            <a:buChar char="••"/>
          </a:pPr>
          <a:endParaRPr lang="en-US" sz="2400" kern="1200" dirty="0">
            <a:solidFill>
              <a:schemeClr val="accent1"/>
            </a:solidFill>
          </a:endParaRPr>
        </a:p>
      </dsp:txBody>
      <dsp:txXfrm>
        <a:off x="52" y="923647"/>
        <a:ext cx="5020376" cy="3539505"/>
      </dsp:txXfrm>
    </dsp:sp>
    <dsp:sp modelId="{65FD738D-B8C0-4AEF-B23A-46E9AC8F9BFB}">
      <dsp:nvSpPr>
        <dsp:cNvPr id="0" name=""/>
        <dsp:cNvSpPr/>
      </dsp:nvSpPr>
      <dsp:spPr>
        <a:xfrm>
          <a:off x="5723281" y="261247"/>
          <a:ext cx="5020376" cy="6624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accent1"/>
              </a:solidFill>
            </a:rPr>
            <a:t>As applied in NY Family Court:</a:t>
          </a:r>
          <a:endParaRPr lang="en-US" sz="2300" b="1" kern="1200" dirty="0">
            <a:solidFill>
              <a:schemeClr val="accent1"/>
            </a:solidFill>
          </a:endParaRPr>
        </a:p>
      </dsp:txBody>
      <dsp:txXfrm>
        <a:off x="5723281" y="261247"/>
        <a:ext cx="5020376" cy="662400"/>
      </dsp:txXfrm>
    </dsp:sp>
    <dsp:sp modelId="{AAA8326E-4268-4FB0-A5B3-E6DFF162B53C}">
      <dsp:nvSpPr>
        <dsp:cNvPr id="0" name=""/>
        <dsp:cNvSpPr/>
      </dsp:nvSpPr>
      <dsp:spPr>
        <a:xfrm>
          <a:off x="5723281" y="923647"/>
          <a:ext cx="5020376" cy="353950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solidFill>
                <a:schemeClr val="accent1"/>
              </a:solidFill>
            </a:rPr>
            <a:t>Children of single parents may be SIJS eligible</a:t>
          </a:r>
          <a:endParaRPr lang="en-US" sz="2300" kern="1200" dirty="0">
            <a:solidFill>
              <a:schemeClr val="accent1"/>
            </a:solidFill>
          </a:endParaRPr>
        </a:p>
        <a:p>
          <a:pPr marL="228600" lvl="1" indent="-228600" algn="l" defTabSz="1022350">
            <a:lnSpc>
              <a:spcPct val="90000"/>
            </a:lnSpc>
            <a:spcBef>
              <a:spcPct val="0"/>
            </a:spcBef>
            <a:spcAft>
              <a:spcPct val="15000"/>
            </a:spcAft>
            <a:buChar char="••"/>
          </a:pPr>
          <a:endParaRPr lang="en-US" sz="2300" kern="1200" dirty="0" smtClean="0">
            <a:solidFill>
              <a:schemeClr val="accent1"/>
            </a:solidFill>
          </a:endParaRPr>
        </a:p>
        <a:p>
          <a:pPr marL="228600" lvl="1" indent="-228600" algn="l" defTabSz="1022350">
            <a:lnSpc>
              <a:spcPct val="90000"/>
            </a:lnSpc>
            <a:spcBef>
              <a:spcPct val="0"/>
            </a:spcBef>
            <a:spcAft>
              <a:spcPct val="15000"/>
            </a:spcAft>
            <a:buChar char="••"/>
          </a:pPr>
          <a:r>
            <a:rPr lang="en-US" sz="2300" kern="1200" dirty="0" smtClean="0">
              <a:solidFill>
                <a:schemeClr val="accent1"/>
              </a:solidFill>
            </a:rPr>
            <a:t>“[T]he ‘1 or both’ language requires only a finding that reunification is not viable with 1 parent.” Matter of Marcelina M.G., 973 N.Y.S.2d 714 (2d Dep’t 2013).</a:t>
          </a:r>
        </a:p>
        <a:p>
          <a:pPr marL="228600" lvl="1" indent="-228600" algn="l" defTabSz="1022350">
            <a:lnSpc>
              <a:spcPct val="90000"/>
            </a:lnSpc>
            <a:spcBef>
              <a:spcPct val="0"/>
            </a:spcBef>
            <a:spcAft>
              <a:spcPct val="15000"/>
            </a:spcAft>
            <a:buChar char="••"/>
          </a:pPr>
          <a:endParaRPr lang="en-US" sz="2300" kern="1200" dirty="0" smtClean="0">
            <a:solidFill>
              <a:schemeClr val="accent1"/>
            </a:solidFill>
          </a:endParaRPr>
        </a:p>
        <a:p>
          <a:pPr marL="228600" lvl="1" indent="-228600" algn="l" defTabSz="1022350">
            <a:lnSpc>
              <a:spcPct val="90000"/>
            </a:lnSpc>
            <a:spcBef>
              <a:spcPct val="0"/>
            </a:spcBef>
            <a:spcAft>
              <a:spcPct val="15000"/>
            </a:spcAft>
            <a:buChar char="••"/>
          </a:pPr>
          <a:endParaRPr lang="en-US" sz="2300" kern="1200" dirty="0">
            <a:solidFill>
              <a:schemeClr val="accent1"/>
            </a:solidFill>
          </a:endParaRPr>
        </a:p>
      </dsp:txBody>
      <dsp:txXfrm>
        <a:off x="5723281" y="923647"/>
        <a:ext cx="5020376" cy="35395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40A28-9B1D-4B22-9A8F-4D1675E3B63C}">
      <dsp:nvSpPr>
        <dsp:cNvPr id="0" name=""/>
        <dsp:cNvSpPr/>
      </dsp:nvSpPr>
      <dsp:spPr>
        <a:xfrm>
          <a:off x="52" y="5641"/>
          <a:ext cx="5020376" cy="7200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1"/>
              </a:solidFill>
            </a:rPr>
            <a:t>Under federal law: </a:t>
          </a:r>
          <a:endParaRPr lang="en-US" sz="2500" b="1" kern="1200" dirty="0">
            <a:solidFill>
              <a:schemeClr val="accent1"/>
            </a:solidFill>
          </a:endParaRPr>
        </a:p>
      </dsp:txBody>
      <dsp:txXfrm>
        <a:off x="52" y="5641"/>
        <a:ext cx="5020376" cy="720000"/>
      </dsp:txXfrm>
    </dsp:sp>
    <dsp:sp modelId="{C56946A5-DB27-4646-A191-2B3A468B5BD6}">
      <dsp:nvSpPr>
        <dsp:cNvPr id="0" name=""/>
        <dsp:cNvSpPr/>
      </dsp:nvSpPr>
      <dsp:spPr>
        <a:xfrm>
          <a:off x="52" y="725641"/>
          <a:ext cx="5020376" cy="399311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solidFill>
                <a:schemeClr val="accent1"/>
              </a:solidFill>
            </a:rPr>
            <a:t>“…due to abuse, neglect, abandonment, or a similar basis found under State law”</a:t>
          </a:r>
          <a:endParaRPr lang="en-US" sz="3200" kern="1200" dirty="0">
            <a:solidFill>
              <a:schemeClr val="accent1"/>
            </a:solidFill>
          </a:endParaRPr>
        </a:p>
        <a:p>
          <a:pPr marL="285750" lvl="1" indent="-285750" algn="l" defTabSz="1422400">
            <a:lnSpc>
              <a:spcPct val="90000"/>
            </a:lnSpc>
            <a:spcBef>
              <a:spcPct val="0"/>
            </a:spcBef>
            <a:spcAft>
              <a:spcPct val="15000"/>
            </a:spcAft>
            <a:buChar char="••"/>
          </a:pPr>
          <a:endParaRPr lang="en-US" sz="3200" kern="1200" dirty="0" smtClean="0">
            <a:solidFill>
              <a:schemeClr val="accent1"/>
            </a:solidFill>
          </a:endParaRPr>
        </a:p>
        <a:p>
          <a:pPr marL="228600" lvl="1" indent="-228600" algn="l" defTabSz="1066800">
            <a:lnSpc>
              <a:spcPct val="90000"/>
            </a:lnSpc>
            <a:spcBef>
              <a:spcPct val="0"/>
            </a:spcBef>
            <a:spcAft>
              <a:spcPct val="15000"/>
            </a:spcAft>
            <a:buChar char="••"/>
          </a:pPr>
          <a:endParaRPr lang="en-US" sz="2400" kern="1200" dirty="0" smtClean="0">
            <a:solidFill>
              <a:schemeClr val="accent1"/>
            </a:solidFill>
          </a:endParaRPr>
        </a:p>
        <a:p>
          <a:pPr marL="228600" lvl="1" indent="-228600" algn="l" defTabSz="1066800">
            <a:lnSpc>
              <a:spcPct val="90000"/>
            </a:lnSpc>
            <a:spcBef>
              <a:spcPct val="0"/>
            </a:spcBef>
            <a:spcAft>
              <a:spcPct val="15000"/>
            </a:spcAft>
            <a:buChar char="••"/>
          </a:pPr>
          <a:endParaRPr lang="en-US" sz="2400" kern="1200" dirty="0">
            <a:solidFill>
              <a:schemeClr val="accent1"/>
            </a:solidFill>
          </a:endParaRPr>
        </a:p>
      </dsp:txBody>
      <dsp:txXfrm>
        <a:off x="52" y="725641"/>
        <a:ext cx="5020376" cy="3993117"/>
      </dsp:txXfrm>
    </dsp:sp>
    <dsp:sp modelId="{65FD738D-B8C0-4AEF-B23A-46E9AC8F9BFB}">
      <dsp:nvSpPr>
        <dsp:cNvPr id="0" name=""/>
        <dsp:cNvSpPr/>
      </dsp:nvSpPr>
      <dsp:spPr>
        <a:xfrm>
          <a:off x="5723281" y="5641"/>
          <a:ext cx="5020376" cy="7200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1"/>
              </a:solidFill>
            </a:rPr>
            <a:t>As applied in NY Family Court:</a:t>
          </a:r>
          <a:endParaRPr lang="en-US" sz="2500" b="1" kern="1200" dirty="0">
            <a:solidFill>
              <a:schemeClr val="accent1"/>
            </a:solidFill>
          </a:endParaRPr>
        </a:p>
      </dsp:txBody>
      <dsp:txXfrm>
        <a:off x="5723281" y="5641"/>
        <a:ext cx="5020376" cy="720000"/>
      </dsp:txXfrm>
    </dsp:sp>
    <dsp:sp modelId="{AAA8326E-4268-4FB0-A5B3-E6DFF162B53C}">
      <dsp:nvSpPr>
        <dsp:cNvPr id="0" name=""/>
        <dsp:cNvSpPr/>
      </dsp:nvSpPr>
      <dsp:spPr>
        <a:xfrm>
          <a:off x="5723281" y="725641"/>
          <a:ext cx="5020376" cy="399311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solidFill>
                <a:schemeClr val="accent1"/>
              </a:solidFill>
            </a:rPr>
            <a:t>No emotional or financial support</a:t>
          </a:r>
          <a:endParaRPr lang="en-US" sz="2500" kern="1200" dirty="0">
            <a:solidFill>
              <a:schemeClr val="accent1"/>
            </a:solidFill>
          </a:endParaRPr>
        </a:p>
        <a:p>
          <a:pPr marL="228600" lvl="1" indent="-228600" algn="l" defTabSz="1111250">
            <a:lnSpc>
              <a:spcPct val="90000"/>
            </a:lnSpc>
            <a:spcBef>
              <a:spcPct val="0"/>
            </a:spcBef>
            <a:spcAft>
              <a:spcPct val="15000"/>
            </a:spcAft>
            <a:buChar char="••"/>
          </a:pPr>
          <a:r>
            <a:rPr lang="en-US" sz="2500" kern="1200" dirty="0" smtClean="0">
              <a:solidFill>
                <a:schemeClr val="accent1"/>
              </a:solidFill>
            </a:rPr>
            <a:t>No meaningful communication</a:t>
          </a:r>
        </a:p>
        <a:p>
          <a:pPr marL="228600" lvl="1" indent="-228600" algn="l" defTabSz="1111250">
            <a:lnSpc>
              <a:spcPct val="90000"/>
            </a:lnSpc>
            <a:spcBef>
              <a:spcPct val="0"/>
            </a:spcBef>
            <a:spcAft>
              <a:spcPct val="15000"/>
            </a:spcAft>
            <a:buChar char="••"/>
          </a:pPr>
          <a:r>
            <a:rPr lang="en-US" sz="2500" kern="1200" dirty="0" smtClean="0">
              <a:solidFill>
                <a:schemeClr val="accent1"/>
              </a:solidFill>
            </a:rPr>
            <a:t>Physical or psychological abuse</a:t>
          </a:r>
        </a:p>
        <a:p>
          <a:pPr marL="228600" lvl="1" indent="-228600" algn="l" defTabSz="1111250">
            <a:lnSpc>
              <a:spcPct val="90000"/>
            </a:lnSpc>
            <a:spcBef>
              <a:spcPct val="0"/>
            </a:spcBef>
            <a:spcAft>
              <a:spcPct val="15000"/>
            </a:spcAft>
            <a:buChar char="••"/>
          </a:pPr>
          <a:r>
            <a:rPr lang="en-US" sz="2500" kern="1200" dirty="0" smtClean="0">
              <a:solidFill>
                <a:schemeClr val="accent1"/>
              </a:solidFill>
            </a:rPr>
            <a:t>Death or inability of parent to care for child</a:t>
          </a:r>
        </a:p>
        <a:p>
          <a:pPr marL="228600" lvl="1" indent="-228600" algn="l" defTabSz="1111250">
            <a:lnSpc>
              <a:spcPct val="90000"/>
            </a:lnSpc>
            <a:spcBef>
              <a:spcPct val="0"/>
            </a:spcBef>
            <a:spcAft>
              <a:spcPct val="15000"/>
            </a:spcAft>
            <a:buChar char="••"/>
          </a:pPr>
          <a:endParaRPr lang="en-US" sz="2500" kern="1200" dirty="0" smtClean="0">
            <a:solidFill>
              <a:schemeClr val="accent1"/>
            </a:solidFill>
          </a:endParaRPr>
        </a:p>
        <a:p>
          <a:pPr marL="228600" lvl="1" indent="-228600" algn="l" defTabSz="1111250">
            <a:lnSpc>
              <a:spcPct val="90000"/>
            </a:lnSpc>
            <a:spcBef>
              <a:spcPct val="0"/>
            </a:spcBef>
            <a:spcAft>
              <a:spcPct val="15000"/>
            </a:spcAft>
            <a:buChar char="••"/>
          </a:pPr>
          <a:endParaRPr lang="en-US" sz="2500" kern="1200" dirty="0" smtClean="0">
            <a:solidFill>
              <a:schemeClr val="accent1"/>
            </a:solidFill>
          </a:endParaRPr>
        </a:p>
        <a:p>
          <a:pPr marL="228600" lvl="1" indent="-228600" algn="l" defTabSz="1111250">
            <a:lnSpc>
              <a:spcPct val="90000"/>
            </a:lnSpc>
            <a:spcBef>
              <a:spcPct val="0"/>
            </a:spcBef>
            <a:spcAft>
              <a:spcPct val="15000"/>
            </a:spcAft>
            <a:buChar char="••"/>
          </a:pPr>
          <a:endParaRPr lang="en-US" sz="2500" kern="1200" dirty="0">
            <a:solidFill>
              <a:schemeClr val="accent1"/>
            </a:solidFill>
          </a:endParaRPr>
        </a:p>
      </dsp:txBody>
      <dsp:txXfrm>
        <a:off x="5723281" y="725641"/>
        <a:ext cx="5020376" cy="39931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40A28-9B1D-4B22-9A8F-4D1675E3B63C}">
      <dsp:nvSpPr>
        <dsp:cNvPr id="0" name=""/>
        <dsp:cNvSpPr/>
      </dsp:nvSpPr>
      <dsp:spPr>
        <a:xfrm>
          <a:off x="52" y="149324"/>
          <a:ext cx="5020376" cy="7200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1"/>
              </a:solidFill>
            </a:rPr>
            <a:t>Under federal law: </a:t>
          </a:r>
          <a:endParaRPr lang="en-US" sz="2500" b="1" kern="1200" dirty="0">
            <a:solidFill>
              <a:schemeClr val="accent1"/>
            </a:solidFill>
          </a:endParaRPr>
        </a:p>
      </dsp:txBody>
      <dsp:txXfrm>
        <a:off x="52" y="149324"/>
        <a:ext cx="5020376" cy="720000"/>
      </dsp:txXfrm>
    </dsp:sp>
    <dsp:sp modelId="{C56946A5-DB27-4646-A191-2B3A468B5BD6}">
      <dsp:nvSpPr>
        <dsp:cNvPr id="0" name=""/>
        <dsp:cNvSpPr/>
      </dsp:nvSpPr>
      <dsp:spPr>
        <a:xfrm>
          <a:off x="52" y="869324"/>
          <a:ext cx="5020376" cy="370575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accent1"/>
              </a:solidFill>
            </a:rPr>
            <a:t>“for whom it has been determined… that it would not be in the alien’s best interest to be returned to the alien’s or parent’s previous country of nationality or country of last habitual residence”</a:t>
          </a:r>
          <a:endParaRPr lang="en-US" sz="2800" kern="1200" dirty="0">
            <a:solidFill>
              <a:schemeClr val="accent1"/>
            </a:solidFill>
          </a:endParaRPr>
        </a:p>
        <a:p>
          <a:pPr marL="228600" lvl="1" indent="-228600" algn="l" defTabSz="1066800">
            <a:lnSpc>
              <a:spcPct val="90000"/>
            </a:lnSpc>
            <a:spcBef>
              <a:spcPct val="0"/>
            </a:spcBef>
            <a:spcAft>
              <a:spcPct val="15000"/>
            </a:spcAft>
            <a:buChar char="••"/>
          </a:pPr>
          <a:endParaRPr lang="en-US" sz="2400" kern="1200" dirty="0">
            <a:solidFill>
              <a:schemeClr val="accent1"/>
            </a:solidFill>
          </a:endParaRPr>
        </a:p>
      </dsp:txBody>
      <dsp:txXfrm>
        <a:off x="52" y="869324"/>
        <a:ext cx="5020376" cy="3705750"/>
      </dsp:txXfrm>
    </dsp:sp>
    <dsp:sp modelId="{65FD738D-B8C0-4AEF-B23A-46E9AC8F9BFB}">
      <dsp:nvSpPr>
        <dsp:cNvPr id="0" name=""/>
        <dsp:cNvSpPr/>
      </dsp:nvSpPr>
      <dsp:spPr>
        <a:xfrm>
          <a:off x="5723281" y="149324"/>
          <a:ext cx="5020376" cy="7200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1"/>
              </a:solidFill>
            </a:rPr>
            <a:t>As applied in NY Family Court:</a:t>
          </a:r>
          <a:endParaRPr lang="en-US" sz="2500" b="1" kern="1200" dirty="0">
            <a:solidFill>
              <a:schemeClr val="accent1"/>
            </a:solidFill>
          </a:endParaRPr>
        </a:p>
      </dsp:txBody>
      <dsp:txXfrm>
        <a:off x="5723281" y="149324"/>
        <a:ext cx="5020376" cy="720000"/>
      </dsp:txXfrm>
    </dsp:sp>
    <dsp:sp modelId="{AAA8326E-4268-4FB0-A5B3-E6DFF162B53C}">
      <dsp:nvSpPr>
        <dsp:cNvPr id="0" name=""/>
        <dsp:cNvSpPr/>
      </dsp:nvSpPr>
      <dsp:spPr>
        <a:xfrm>
          <a:off x="5723281" y="869324"/>
          <a:ext cx="5020376" cy="370575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solidFill>
                <a:schemeClr val="accent1"/>
              </a:solidFill>
            </a:rPr>
            <a:t>Child’s safety and stability are paramount</a:t>
          </a:r>
          <a:endParaRPr lang="en-US" sz="2500" kern="1200" dirty="0">
            <a:solidFill>
              <a:schemeClr val="accent1"/>
            </a:solidFill>
          </a:endParaRPr>
        </a:p>
        <a:p>
          <a:pPr marL="228600" lvl="1" indent="-228600" algn="l" defTabSz="1111250">
            <a:lnSpc>
              <a:spcPct val="90000"/>
            </a:lnSpc>
            <a:spcBef>
              <a:spcPct val="0"/>
            </a:spcBef>
            <a:spcAft>
              <a:spcPct val="15000"/>
            </a:spcAft>
            <a:buChar char="••"/>
          </a:pPr>
          <a:endParaRPr lang="en-US" sz="2500" kern="1200" dirty="0" smtClean="0">
            <a:solidFill>
              <a:schemeClr val="accent1"/>
            </a:solidFill>
          </a:endParaRPr>
        </a:p>
        <a:p>
          <a:pPr marL="228600" lvl="1" indent="-228600" algn="l" defTabSz="1111250">
            <a:lnSpc>
              <a:spcPct val="90000"/>
            </a:lnSpc>
            <a:spcBef>
              <a:spcPct val="0"/>
            </a:spcBef>
            <a:spcAft>
              <a:spcPct val="15000"/>
            </a:spcAft>
            <a:buChar char="••"/>
          </a:pPr>
          <a:r>
            <a:rPr lang="en-US" sz="2500" kern="1200" dirty="0" smtClean="0">
              <a:solidFill>
                <a:schemeClr val="accent1"/>
              </a:solidFill>
            </a:rPr>
            <a:t>Totality of the circumstances:</a:t>
          </a:r>
        </a:p>
        <a:p>
          <a:pPr marL="457200" lvl="2" indent="-228600" algn="l" defTabSz="1111250">
            <a:lnSpc>
              <a:spcPct val="90000"/>
            </a:lnSpc>
            <a:spcBef>
              <a:spcPct val="0"/>
            </a:spcBef>
            <a:spcAft>
              <a:spcPct val="15000"/>
            </a:spcAft>
            <a:buChar char="••"/>
          </a:pPr>
          <a:r>
            <a:rPr lang="en-US" sz="2500" kern="1200" dirty="0" smtClean="0">
              <a:solidFill>
                <a:schemeClr val="accent1"/>
              </a:solidFill>
            </a:rPr>
            <a:t>Emotional, educational, medical &amp; social needs</a:t>
          </a:r>
        </a:p>
        <a:p>
          <a:pPr marL="457200" lvl="2" indent="-228600" algn="l" defTabSz="1111250">
            <a:lnSpc>
              <a:spcPct val="90000"/>
            </a:lnSpc>
            <a:spcBef>
              <a:spcPct val="0"/>
            </a:spcBef>
            <a:spcAft>
              <a:spcPct val="15000"/>
            </a:spcAft>
            <a:buChar char="••"/>
          </a:pPr>
          <a:r>
            <a:rPr lang="en-US" sz="2500" kern="1200" dirty="0" smtClean="0">
              <a:solidFill>
                <a:schemeClr val="accent1"/>
              </a:solidFill>
            </a:rPr>
            <a:t>Wishes of the child</a:t>
          </a:r>
        </a:p>
        <a:p>
          <a:pPr marL="457200" lvl="2" indent="-228600" algn="l" defTabSz="1111250">
            <a:lnSpc>
              <a:spcPct val="90000"/>
            </a:lnSpc>
            <a:spcBef>
              <a:spcPct val="0"/>
            </a:spcBef>
            <a:spcAft>
              <a:spcPct val="15000"/>
            </a:spcAft>
            <a:buChar char="••"/>
          </a:pPr>
          <a:r>
            <a:rPr lang="en-US" sz="2500" kern="1200" dirty="0" smtClean="0">
              <a:solidFill>
                <a:schemeClr val="accent1"/>
              </a:solidFill>
            </a:rPr>
            <a:t>Quality of home environment</a:t>
          </a:r>
        </a:p>
        <a:p>
          <a:pPr marL="228600" lvl="1" indent="-228600" algn="l" defTabSz="1111250">
            <a:lnSpc>
              <a:spcPct val="90000"/>
            </a:lnSpc>
            <a:spcBef>
              <a:spcPct val="0"/>
            </a:spcBef>
            <a:spcAft>
              <a:spcPct val="15000"/>
            </a:spcAft>
            <a:buChar char="••"/>
          </a:pPr>
          <a:endParaRPr lang="en-US" sz="2500" kern="1200" dirty="0">
            <a:solidFill>
              <a:schemeClr val="accent1"/>
            </a:solidFill>
          </a:endParaRPr>
        </a:p>
      </dsp:txBody>
      <dsp:txXfrm>
        <a:off x="5723281" y="869324"/>
        <a:ext cx="5020376" cy="3705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EC2AF-1CE0-4F07-BDFD-9371C2941299}">
      <dsp:nvSpPr>
        <dsp:cNvPr id="0" name=""/>
        <dsp:cNvSpPr/>
      </dsp:nvSpPr>
      <dsp:spPr>
        <a:xfrm rot="5400000">
          <a:off x="-222646" y="223826"/>
          <a:ext cx="1484312" cy="1039018"/>
        </a:xfrm>
        <a:prstGeom prst="chevron">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dirty="0"/>
        </a:p>
      </dsp:txBody>
      <dsp:txXfrm rot="-5400000">
        <a:off x="1" y="520688"/>
        <a:ext cx="1039018" cy="445294"/>
      </dsp:txXfrm>
    </dsp:sp>
    <dsp:sp modelId="{C611BCDC-8FC1-4BF8-8683-E1499D3DE262}">
      <dsp:nvSpPr>
        <dsp:cNvPr id="0" name=""/>
        <dsp:cNvSpPr/>
      </dsp:nvSpPr>
      <dsp:spPr>
        <a:xfrm rot="5400000">
          <a:off x="4075707" y="-3035509"/>
          <a:ext cx="964803" cy="7038181"/>
        </a:xfrm>
        <a:prstGeom prst="round2Same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solidFill>
                <a:srgbClr val="FD9F2E"/>
              </a:solidFill>
            </a:rPr>
            <a:t>NYS </a:t>
          </a:r>
          <a:r>
            <a:rPr lang="en-US" sz="3100" kern="1200" dirty="0" smtClean="0">
              <a:solidFill>
                <a:srgbClr val="FD9F2E"/>
              </a:solidFill>
            </a:rPr>
            <a:t>Family Courts see dual representation as ripe for conflict</a:t>
          </a:r>
          <a:endParaRPr lang="en-US" sz="3100" kern="1200" dirty="0">
            <a:solidFill>
              <a:srgbClr val="FD9F2E"/>
            </a:solidFill>
          </a:endParaRPr>
        </a:p>
      </dsp:txBody>
      <dsp:txXfrm rot="-5400000">
        <a:off x="1039018" y="48278"/>
        <a:ext cx="6991083" cy="870607"/>
      </dsp:txXfrm>
    </dsp:sp>
    <dsp:sp modelId="{C09D75BD-632F-4F5D-A586-0662ED98DA70}">
      <dsp:nvSpPr>
        <dsp:cNvPr id="0" name=""/>
        <dsp:cNvSpPr/>
      </dsp:nvSpPr>
      <dsp:spPr>
        <a:xfrm rot="5400000">
          <a:off x="-222646" y="1512490"/>
          <a:ext cx="1484312" cy="1039018"/>
        </a:xfrm>
        <a:prstGeom prst="chevron">
          <a:avLst/>
        </a:prstGeom>
        <a:solidFill>
          <a:schemeClr val="accent1">
            <a:shade val="50000"/>
            <a:hueOff val="116244"/>
            <a:satOff val="-36441"/>
            <a:lumOff val="34889"/>
            <a:alphaOff val="0"/>
          </a:schemeClr>
        </a:solidFill>
        <a:ln w="25400" cap="flat" cmpd="sng" algn="ctr">
          <a:solidFill>
            <a:schemeClr val="accent1">
              <a:shade val="50000"/>
              <a:hueOff val="116244"/>
              <a:satOff val="-36441"/>
              <a:lumOff val="3488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dirty="0"/>
        </a:p>
      </dsp:txBody>
      <dsp:txXfrm rot="-5400000">
        <a:off x="1" y="1809352"/>
        <a:ext cx="1039018" cy="445294"/>
      </dsp:txXfrm>
    </dsp:sp>
    <dsp:sp modelId="{8A8F6BD1-22C5-492D-B2D7-0307ECB70DE1}">
      <dsp:nvSpPr>
        <dsp:cNvPr id="0" name=""/>
        <dsp:cNvSpPr/>
      </dsp:nvSpPr>
      <dsp:spPr>
        <a:xfrm rot="5400000">
          <a:off x="4075707" y="-1746845"/>
          <a:ext cx="964803" cy="7038181"/>
        </a:xfrm>
        <a:prstGeom prst="round2SameRect">
          <a:avLst/>
        </a:prstGeom>
        <a:solidFill>
          <a:schemeClr val="lt1">
            <a:alpha val="90000"/>
            <a:hueOff val="0"/>
            <a:satOff val="0"/>
            <a:lumOff val="0"/>
            <a:alphaOff val="0"/>
          </a:schemeClr>
        </a:solidFill>
        <a:ln w="25400" cap="flat" cmpd="sng" algn="ctr">
          <a:solidFill>
            <a:schemeClr val="accent1">
              <a:shade val="50000"/>
              <a:hueOff val="116244"/>
              <a:satOff val="-36441"/>
              <a:lumOff val="34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solidFill>
                <a:srgbClr val="FD9F2E"/>
              </a:solidFill>
            </a:rPr>
            <a:t>Determine who you are representing before filing in Family Court</a:t>
          </a:r>
        </a:p>
      </dsp:txBody>
      <dsp:txXfrm rot="-5400000">
        <a:off x="1039018" y="1336942"/>
        <a:ext cx="6991083" cy="870607"/>
      </dsp:txXfrm>
    </dsp:sp>
    <dsp:sp modelId="{C612FC57-0832-4717-9007-488C3903D94C}">
      <dsp:nvSpPr>
        <dsp:cNvPr id="0" name=""/>
        <dsp:cNvSpPr/>
      </dsp:nvSpPr>
      <dsp:spPr>
        <a:xfrm rot="5400000">
          <a:off x="-222646" y="2801154"/>
          <a:ext cx="1484312" cy="1039018"/>
        </a:xfrm>
        <a:prstGeom prst="chevron">
          <a:avLst/>
        </a:prstGeom>
        <a:solidFill>
          <a:schemeClr val="accent1">
            <a:shade val="50000"/>
            <a:hueOff val="116244"/>
            <a:satOff val="-36441"/>
            <a:lumOff val="34889"/>
            <a:alphaOff val="0"/>
          </a:schemeClr>
        </a:solidFill>
        <a:ln w="25400" cap="flat" cmpd="sng" algn="ctr">
          <a:solidFill>
            <a:schemeClr val="accent1">
              <a:shade val="50000"/>
              <a:hueOff val="116244"/>
              <a:satOff val="-36441"/>
              <a:lumOff val="3488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dirty="0"/>
        </a:p>
      </dsp:txBody>
      <dsp:txXfrm rot="-5400000">
        <a:off x="1" y="3098016"/>
        <a:ext cx="1039018" cy="445294"/>
      </dsp:txXfrm>
    </dsp:sp>
    <dsp:sp modelId="{BAD8EBC7-340A-43CE-B9FA-EBC4B1A212DB}">
      <dsp:nvSpPr>
        <dsp:cNvPr id="0" name=""/>
        <dsp:cNvSpPr/>
      </dsp:nvSpPr>
      <dsp:spPr>
        <a:xfrm rot="5400000">
          <a:off x="4075707" y="-458181"/>
          <a:ext cx="964803" cy="7038181"/>
        </a:xfrm>
        <a:prstGeom prst="round2SameRect">
          <a:avLst/>
        </a:prstGeom>
        <a:solidFill>
          <a:schemeClr val="lt1">
            <a:alpha val="90000"/>
            <a:hueOff val="0"/>
            <a:satOff val="0"/>
            <a:lumOff val="0"/>
            <a:alphaOff val="0"/>
          </a:schemeClr>
        </a:solidFill>
        <a:ln w="25400" cap="flat" cmpd="sng" algn="ctr">
          <a:solidFill>
            <a:schemeClr val="accent1">
              <a:shade val="50000"/>
              <a:hueOff val="116244"/>
              <a:satOff val="-36441"/>
              <a:lumOff val="34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solidFill>
                <a:srgbClr val="FD9F2E"/>
              </a:solidFill>
            </a:rPr>
            <a:t>This training assumes representation of the child</a:t>
          </a:r>
        </a:p>
      </dsp:txBody>
      <dsp:txXfrm rot="-5400000">
        <a:off x="1039018" y="2625606"/>
        <a:ext cx="6991083"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FFE4821-6381-4E9D-9A6A-81D658446B72}" type="datetimeFigureOut">
              <a:rPr lang="en-US" smtClean="0"/>
              <a:t>1/13/2022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23EFAE3-E4F4-4906-B2C5-3315C2F0FF22}" type="slidenum">
              <a:rPr lang="en-US" smtClean="0"/>
              <a:t>‹#›</a:t>
            </a:fld>
            <a:endParaRPr lang="en-US"/>
          </a:p>
        </p:txBody>
      </p:sp>
    </p:spTree>
    <p:extLst>
      <p:ext uri="{BB962C8B-B14F-4D97-AF65-F5344CB8AC3E}">
        <p14:creationId xmlns:p14="http://schemas.microsoft.com/office/powerpoint/2010/main" val="56826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have a client from Mexico with a SIJS order from Family Court, can you file a green card application for her now?</a:t>
            </a:r>
            <a:endParaRPr lang="en-US" dirty="0"/>
          </a:p>
        </p:txBody>
      </p:sp>
      <p:sp>
        <p:nvSpPr>
          <p:cNvPr id="4" name="Slide Number Placeholder 3"/>
          <p:cNvSpPr>
            <a:spLocks noGrp="1"/>
          </p:cNvSpPr>
          <p:nvPr>
            <p:ph type="sldNum" sz="quarter" idx="10"/>
          </p:nvPr>
        </p:nvSpPr>
        <p:spPr/>
        <p:txBody>
          <a:bodyPr/>
          <a:lstStyle/>
          <a:p>
            <a:fld id="{AB1FBDA4-CCAA-4B31-BC15-B4D2FC24825A}" type="slidenum">
              <a:rPr lang="en-US" smtClean="0"/>
              <a:t>28</a:t>
            </a:fld>
            <a:endParaRPr lang="en-US" dirty="0"/>
          </a:p>
        </p:txBody>
      </p:sp>
    </p:spTree>
    <p:extLst>
      <p:ext uri="{BB962C8B-B14F-4D97-AF65-F5344CB8AC3E}">
        <p14:creationId xmlns:p14="http://schemas.microsoft.com/office/powerpoint/2010/main" val="83980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have a client from Mexico with a SIJS order from Family Court, can you file a green card application for her now?</a:t>
            </a:r>
            <a:endParaRPr lang="en-US" dirty="0"/>
          </a:p>
        </p:txBody>
      </p:sp>
      <p:sp>
        <p:nvSpPr>
          <p:cNvPr id="4" name="Slide Number Placeholder 3"/>
          <p:cNvSpPr>
            <a:spLocks noGrp="1"/>
          </p:cNvSpPr>
          <p:nvPr>
            <p:ph type="sldNum" sz="quarter" idx="10"/>
          </p:nvPr>
        </p:nvSpPr>
        <p:spPr/>
        <p:txBody>
          <a:bodyPr/>
          <a:lstStyle/>
          <a:p>
            <a:fld id="{AB1FBDA4-CCAA-4B31-BC15-B4D2FC24825A}" type="slidenum">
              <a:rPr lang="en-US" smtClean="0"/>
              <a:t>29</a:t>
            </a:fld>
            <a:endParaRPr lang="en-US" dirty="0"/>
          </a:p>
        </p:txBody>
      </p:sp>
    </p:spTree>
    <p:extLst>
      <p:ext uri="{BB962C8B-B14F-4D97-AF65-F5344CB8AC3E}">
        <p14:creationId xmlns:p14="http://schemas.microsoft.com/office/powerpoint/2010/main" val="83980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467340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7294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6931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p:cNvSpPr txBox="1">
            <a:spLocks noGrp="1" noChangeArrowheads="1"/>
          </p:cNvSpPr>
          <p:nvPr>
            <p:ph type="sldNum" sz="quarter" idx="10"/>
          </p:nvPr>
        </p:nvSpPr>
        <p:spPr>
          <a:ln/>
        </p:spPr>
        <p:txBody>
          <a:bodyPr/>
          <a:lstStyle>
            <a:lvl1pPr>
              <a:defRPr/>
            </a:lvl1pPr>
          </a:lstStyle>
          <a:p>
            <a:pPr>
              <a:defRPr/>
            </a:pPr>
            <a:fld id="{90D5A4C0-E8CC-4576-AFE3-0C7F6B73DBFE}" type="slidenum">
              <a:rPr lang="en-US" altLang="en-US"/>
              <a:pPr>
                <a:defRPr/>
              </a:pPr>
              <a:t>‹#›</a:t>
            </a:fld>
            <a:endParaRPr lang="en-US" altLang="en-US"/>
          </a:p>
        </p:txBody>
      </p:sp>
    </p:spTree>
    <p:extLst>
      <p:ext uri="{BB962C8B-B14F-4D97-AF65-F5344CB8AC3E}">
        <p14:creationId xmlns:p14="http://schemas.microsoft.com/office/powerpoint/2010/main" val="335374458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FEE38422-1AFD-4D97-9FF9-8FA6F07542AA}" type="slidenum">
              <a:rPr lang="en-US" altLang="en-US"/>
              <a:pPr>
                <a:defRPr/>
              </a:pPr>
              <a:t>‹#›</a:t>
            </a:fld>
            <a:endParaRPr lang="en-US" altLang="en-US"/>
          </a:p>
        </p:txBody>
      </p:sp>
    </p:spTree>
    <p:extLst>
      <p:ext uri="{BB962C8B-B14F-4D97-AF65-F5344CB8AC3E}">
        <p14:creationId xmlns:p14="http://schemas.microsoft.com/office/powerpoint/2010/main" val="244876124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ED648693-1530-4AE6-AE26-D4DCB5575B1F}" type="slidenum">
              <a:rPr lang="en-US" altLang="en-US"/>
              <a:pPr>
                <a:defRPr/>
              </a:pPr>
              <a:t>‹#›</a:t>
            </a:fld>
            <a:endParaRPr lang="en-US" altLang="en-US"/>
          </a:p>
        </p:txBody>
      </p:sp>
    </p:spTree>
    <p:extLst>
      <p:ext uri="{BB962C8B-B14F-4D97-AF65-F5344CB8AC3E}">
        <p14:creationId xmlns:p14="http://schemas.microsoft.com/office/powerpoint/2010/main" val="4911641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p:cNvSpPr txBox="1">
            <a:spLocks noGrp="1" noChangeArrowheads="1"/>
          </p:cNvSpPr>
          <p:nvPr>
            <p:ph type="sldNum" sz="quarter" idx="10"/>
          </p:nvPr>
        </p:nvSpPr>
        <p:spPr>
          <a:ln/>
        </p:spPr>
        <p:txBody>
          <a:bodyPr/>
          <a:lstStyle>
            <a:lvl1pPr>
              <a:defRPr/>
            </a:lvl1pPr>
          </a:lstStyle>
          <a:p>
            <a:pPr>
              <a:defRPr/>
            </a:pPr>
            <a:fld id="{13611268-E7A2-4370-85E6-B17F44A25217}" type="slidenum">
              <a:rPr lang="en-US" altLang="en-US"/>
              <a:pPr>
                <a:defRPr/>
              </a:pPr>
              <a:t>‹#›</a:t>
            </a:fld>
            <a:endParaRPr lang="en-US" altLang="en-US"/>
          </a:p>
        </p:txBody>
      </p:sp>
    </p:spTree>
    <p:extLst>
      <p:ext uri="{BB962C8B-B14F-4D97-AF65-F5344CB8AC3E}">
        <p14:creationId xmlns:p14="http://schemas.microsoft.com/office/powerpoint/2010/main" val="66115365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p:cNvSpPr txBox="1">
            <a:spLocks noGrp="1" noChangeArrowheads="1"/>
          </p:cNvSpPr>
          <p:nvPr>
            <p:ph type="sldNum" sz="quarter" idx="10"/>
          </p:nvPr>
        </p:nvSpPr>
        <p:spPr>
          <a:ln/>
        </p:spPr>
        <p:txBody>
          <a:bodyPr/>
          <a:lstStyle>
            <a:lvl1pPr>
              <a:defRPr/>
            </a:lvl1pPr>
          </a:lstStyle>
          <a:p>
            <a:pPr>
              <a:defRPr/>
            </a:pPr>
            <a:fld id="{4D5BE7E8-88CF-46D1-A9AF-6638BD5ACD0C}" type="slidenum">
              <a:rPr lang="en-US" altLang="en-US"/>
              <a:pPr>
                <a:defRPr/>
              </a:pPr>
              <a:t>‹#›</a:t>
            </a:fld>
            <a:endParaRPr lang="en-US" altLang="en-US"/>
          </a:p>
        </p:txBody>
      </p:sp>
    </p:spTree>
    <p:extLst>
      <p:ext uri="{BB962C8B-B14F-4D97-AF65-F5344CB8AC3E}">
        <p14:creationId xmlns:p14="http://schemas.microsoft.com/office/powerpoint/2010/main" val="177877950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Box 1"/>
          <p:cNvSpPr txBox="1">
            <a:spLocks noGrp="1" noChangeArrowheads="1"/>
          </p:cNvSpPr>
          <p:nvPr>
            <p:ph type="sldNum" sz="quarter" idx="10"/>
          </p:nvPr>
        </p:nvSpPr>
        <p:spPr>
          <a:ln/>
        </p:spPr>
        <p:txBody>
          <a:bodyPr/>
          <a:lstStyle>
            <a:lvl1pPr>
              <a:defRPr/>
            </a:lvl1pPr>
          </a:lstStyle>
          <a:p>
            <a:pPr>
              <a:defRPr/>
            </a:pPr>
            <a:fld id="{75FA0793-C347-4A95-9E8E-A36455C89CAA}" type="slidenum">
              <a:rPr lang="en-US" altLang="en-US"/>
              <a:pPr>
                <a:defRPr/>
              </a:pPr>
              <a:t>‹#›</a:t>
            </a:fld>
            <a:endParaRPr lang="en-US" altLang="en-US"/>
          </a:p>
        </p:txBody>
      </p:sp>
    </p:spTree>
    <p:extLst>
      <p:ext uri="{BB962C8B-B14F-4D97-AF65-F5344CB8AC3E}">
        <p14:creationId xmlns:p14="http://schemas.microsoft.com/office/powerpoint/2010/main" val="56246021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88C227F6-6733-4D3E-99C0-DA553FC0CAFC}" type="slidenum">
              <a:rPr lang="en-US" altLang="en-US"/>
              <a:pPr>
                <a:defRPr/>
              </a:pPr>
              <a:t>‹#›</a:t>
            </a:fld>
            <a:endParaRPr lang="en-US" altLang="en-US"/>
          </a:p>
        </p:txBody>
      </p:sp>
    </p:spTree>
    <p:extLst>
      <p:ext uri="{BB962C8B-B14F-4D97-AF65-F5344CB8AC3E}">
        <p14:creationId xmlns:p14="http://schemas.microsoft.com/office/powerpoint/2010/main" val="32313158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277EBFA8-3C75-422E-BF73-56DCBAC8A35B}" type="slidenum">
              <a:rPr lang="en-US" altLang="en-US"/>
              <a:pPr>
                <a:defRPr/>
              </a:pPr>
              <a:t>‹#›</a:t>
            </a:fld>
            <a:endParaRPr lang="en-US" altLang="en-US"/>
          </a:p>
        </p:txBody>
      </p:sp>
    </p:spTree>
    <p:extLst>
      <p:ext uri="{BB962C8B-B14F-4D97-AF65-F5344CB8AC3E}">
        <p14:creationId xmlns:p14="http://schemas.microsoft.com/office/powerpoint/2010/main" val="9150571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69092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charset="0"/>
            </a:endParaRPr>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8612125A-1ECC-49E1-A7CA-9CA8C4FB96BE}" type="slidenum">
              <a:rPr lang="en-US" altLang="en-US"/>
              <a:pPr>
                <a:defRPr/>
              </a:pPr>
              <a:t>‹#›</a:t>
            </a:fld>
            <a:endParaRPr lang="en-US" altLang="en-US"/>
          </a:p>
        </p:txBody>
      </p:sp>
    </p:spTree>
    <p:extLst>
      <p:ext uri="{BB962C8B-B14F-4D97-AF65-F5344CB8AC3E}">
        <p14:creationId xmlns:p14="http://schemas.microsoft.com/office/powerpoint/2010/main" val="9515472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2A394999-A3B2-4251-91E6-8692C48C2992}" type="slidenum">
              <a:rPr lang="en-US" altLang="en-US"/>
              <a:pPr>
                <a:defRPr/>
              </a:pPr>
              <a:t>‹#›</a:t>
            </a:fld>
            <a:endParaRPr lang="en-US" altLang="en-US"/>
          </a:p>
        </p:txBody>
      </p:sp>
    </p:spTree>
    <p:extLst>
      <p:ext uri="{BB962C8B-B14F-4D97-AF65-F5344CB8AC3E}">
        <p14:creationId xmlns:p14="http://schemas.microsoft.com/office/powerpoint/2010/main" val="287084016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C7AFE4FF-1E71-455D-B847-0000B48709D5}" type="slidenum">
              <a:rPr lang="en-US" altLang="en-US"/>
              <a:pPr>
                <a:defRPr/>
              </a:pPr>
              <a:t>‹#›</a:t>
            </a:fld>
            <a:endParaRPr lang="en-US" altLang="en-US"/>
          </a:p>
        </p:txBody>
      </p:sp>
    </p:spTree>
    <p:extLst>
      <p:ext uri="{BB962C8B-B14F-4D97-AF65-F5344CB8AC3E}">
        <p14:creationId xmlns:p14="http://schemas.microsoft.com/office/powerpoint/2010/main" val="30805418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66184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34166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5437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0165965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4991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47908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sym typeface="Arial" charset="0"/>
              </a:rPr>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39484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l" rtl="0" eaLnBrk="1" fontAlgn="base" hangingPunct="1">
        <a:spcBef>
          <a:spcPct val="0"/>
        </a:spcBef>
        <a:spcAft>
          <a:spcPct val="0"/>
        </a:spcAft>
        <a:defRPr sz="3600">
          <a:solidFill>
            <a:srgbClr val="8D8E8D"/>
          </a:solidFill>
          <a:latin typeface="+mj-lt"/>
          <a:ea typeface="+mj-ea"/>
          <a:cs typeface="+mj-cs"/>
          <a:sym typeface="Arial Bold" charset="0"/>
        </a:defRPr>
      </a:lvl1pPr>
      <a:lvl2pPr algn="l" rtl="0" eaLnBrk="1" fontAlgn="base" hangingPunct="1">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2pPr>
      <a:lvl3pPr algn="l" rtl="0" eaLnBrk="1" fontAlgn="base" hangingPunct="1">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3pPr>
      <a:lvl4pPr algn="l" rtl="0" eaLnBrk="1" fontAlgn="base" hangingPunct="1">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4pPr>
      <a:lvl5pPr algn="l" rtl="0" eaLnBrk="1" fontAlgn="base" hangingPunct="1">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5pPr>
      <a:lvl6pPr marL="457200" algn="l" rtl="0" eaLnBrk="1" fontAlgn="base" hangingPunct="1">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6pPr>
      <a:lvl7pPr marL="914400" algn="l" rtl="0" eaLnBrk="1" fontAlgn="base" hangingPunct="1">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7pPr>
      <a:lvl8pPr marL="1371600" algn="l" rtl="0" eaLnBrk="1" fontAlgn="base" hangingPunct="1">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8pPr>
      <a:lvl9pPr marL="1828800" algn="l" rtl="0" eaLnBrk="1" fontAlgn="base" hangingPunct="1">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9pPr>
    </p:titleStyle>
    <p:bodyStyle>
      <a:lvl1pPr marL="342900" indent="-342900" algn="l" rtl="0" eaLnBrk="1" fontAlgn="base" hangingPunct="1">
        <a:spcBef>
          <a:spcPts val="800"/>
        </a:spcBef>
        <a:spcAft>
          <a:spcPct val="0"/>
        </a:spcAft>
        <a:buClr>
          <a:srgbClr val="59BB64"/>
        </a:buClr>
        <a:buSzPct val="100000"/>
        <a:buFont typeface="Wingdings" pitchFamily="2" charset="2"/>
        <a:buChar char="§"/>
        <a:defRPr sz="3200">
          <a:solidFill>
            <a:schemeClr val="tx1"/>
          </a:solidFill>
          <a:latin typeface="+mn-lt"/>
          <a:ea typeface="+mn-ea"/>
          <a:cs typeface="+mn-cs"/>
          <a:sym typeface="Arial" pitchFamily="34" charset="0"/>
        </a:defRPr>
      </a:lvl1pPr>
      <a:lvl2pPr marL="742950" indent="-285750" algn="l" rtl="0" eaLnBrk="1" fontAlgn="base" hangingPunct="1">
        <a:spcBef>
          <a:spcPts val="700"/>
        </a:spcBef>
        <a:spcAft>
          <a:spcPct val="0"/>
        </a:spcAft>
        <a:buClr>
          <a:srgbClr val="59BB64"/>
        </a:buClr>
        <a:buSzPct val="100000"/>
        <a:buFont typeface="Wingdings" pitchFamily="2" charset="2"/>
        <a:buChar char="§"/>
        <a:defRPr sz="2800">
          <a:solidFill>
            <a:schemeClr val="tx1"/>
          </a:solidFill>
          <a:latin typeface="+mn-lt"/>
          <a:ea typeface="+mn-ea"/>
          <a:cs typeface="+mn-cs"/>
          <a:sym typeface="Arial" pitchFamily="34" charset="0"/>
        </a:defRPr>
      </a:lvl2pPr>
      <a:lvl3pPr marL="1143000" indent="-228600" algn="l" rtl="0" eaLnBrk="1" fontAlgn="base" hangingPunct="1">
        <a:spcBef>
          <a:spcPts val="600"/>
        </a:spcBef>
        <a:spcAft>
          <a:spcPct val="0"/>
        </a:spcAft>
        <a:buClr>
          <a:srgbClr val="59BB64"/>
        </a:buClr>
        <a:buSzPct val="100000"/>
        <a:buFont typeface="Wingdings" pitchFamily="2" charset="2"/>
        <a:buChar char="§"/>
        <a:defRPr sz="2400">
          <a:solidFill>
            <a:schemeClr val="tx1"/>
          </a:solidFill>
          <a:latin typeface="+mn-lt"/>
          <a:ea typeface="+mn-ea"/>
          <a:cs typeface="+mn-cs"/>
          <a:sym typeface="Arial" pitchFamily="34" charset="0"/>
        </a:defRPr>
      </a:lvl3pPr>
      <a:lvl4pPr marL="1600200" indent="-228600" algn="l" rtl="0" eaLnBrk="1" fontAlgn="base" hangingPunct="1">
        <a:spcBef>
          <a:spcPts val="500"/>
        </a:spcBef>
        <a:spcAft>
          <a:spcPct val="0"/>
        </a:spcAft>
        <a:buClr>
          <a:srgbClr val="59BB64"/>
        </a:buClr>
        <a:buSzPct val="100000"/>
        <a:buFont typeface="Wingdings" pitchFamily="2" charset="2"/>
        <a:buChar char="§"/>
        <a:defRPr sz="2000">
          <a:solidFill>
            <a:schemeClr val="tx1"/>
          </a:solidFill>
          <a:latin typeface="+mn-lt"/>
          <a:ea typeface="+mn-ea"/>
          <a:cs typeface="+mn-cs"/>
          <a:sym typeface="Arial" pitchFamily="34" charset="0"/>
        </a:defRPr>
      </a:lvl4pPr>
      <a:lvl5pPr marL="2057400" indent="-228600" algn="l" rtl="0" eaLnBrk="1" fontAlgn="base" hangingPunct="1">
        <a:spcBef>
          <a:spcPts val="500"/>
        </a:spcBef>
        <a:spcAft>
          <a:spcPct val="0"/>
        </a:spcAft>
        <a:buClr>
          <a:srgbClr val="59BB64"/>
        </a:buClr>
        <a:buSzPct val="100000"/>
        <a:buFont typeface="Wingdings" pitchFamily="2" charset="2"/>
        <a:buChar char="§"/>
        <a:defRPr sz="2000">
          <a:solidFill>
            <a:schemeClr val="tx1"/>
          </a:solidFill>
          <a:latin typeface="+mn-lt"/>
          <a:ea typeface="+mn-ea"/>
          <a:cs typeface="+mn-cs"/>
          <a:sym typeface="Arial" pitchFamily="34" charset="0"/>
        </a:defRPr>
      </a:lvl5pPr>
      <a:lvl6pPr marL="2514600" indent="-228600" algn="l" rtl="0" eaLnBrk="1" fontAlgn="base" hangingPunct="1">
        <a:spcBef>
          <a:spcPts val="500"/>
        </a:spcBef>
        <a:spcAft>
          <a:spcPct val="0"/>
        </a:spcAft>
        <a:buClr>
          <a:srgbClr val="59BB64"/>
        </a:buClr>
        <a:buSzPct val="100000"/>
        <a:buFont typeface="Wingdings" charset="0"/>
        <a:buChar char="§"/>
        <a:defRPr sz="2000">
          <a:solidFill>
            <a:schemeClr val="tx1"/>
          </a:solidFill>
          <a:latin typeface="+mn-lt"/>
          <a:ea typeface="+mn-ea"/>
          <a:cs typeface="+mn-cs"/>
          <a:sym typeface="Arial" charset="0"/>
        </a:defRPr>
      </a:lvl6pPr>
      <a:lvl7pPr marL="2971800" indent="-228600" algn="l" rtl="0" eaLnBrk="1" fontAlgn="base" hangingPunct="1">
        <a:spcBef>
          <a:spcPts val="500"/>
        </a:spcBef>
        <a:spcAft>
          <a:spcPct val="0"/>
        </a:spcAft>
        <a:buClr>
          <a:srgbClr val="59BB64"/>
        </a:buClr>
        <a:buSzPct val="100000"/>
        <a:buFont typeface="Wingdings" charset="0"/>
        <a:buChar char="§"/>
        <a:defRPr sz="2000">
          <a:solidFill>
            <a:schemeClr val="tx1"/>
          </a:solidFill>
          <a:latin typeface="+mn-lt"/>
          <a:ea typeface="+mn-ea"/>
          <a:cs typeface="+mn-cs"/>
          <a:sym typeface="Arial" charset="0"/>
        </a:defRPr>
      </a:lvl7pPr>
      <a:lvl8pPr marL="3429000" indent="-228600" algn="l" rtl="0" eaLnBrk="1" fontAlgn="base" hangingPunct="1">
        <a:spcBef>
          <a:spcPts val="500"/>
        </a:spcBef>
        <a:spcAft>
          <a:spcPct val="0"/>
        </a:spcAft>
        <a:buClr>
          <a:srgbClr val="59BB64"/>
        </a:buClr>
        <a:buSzPct val="100000"/>
        <a:buFont typeface="Wingdings" charset="0"/>
        <a:buChar char="§"/>
        <a:defRPr sz="2000">
          <a:solidFill>
            <a:schemeClr val="tx1"/>
          </a:solidFill>
          <a:latin typeface="+mn-lt"/>
          <a:ea typeface="+mn-ea"/>
          <a:cs typeface="+mn-cs"/>
          <a:sym typeface="Arial" charset="0"/>
        </a:defRPr>
      </a:lvl8pPr>
      <a:lvl9pPr marL="3886200" indent="-228600" algn="l" rtl="0" eaLnBrk="1" fontAlgn="base" hangingPunct="1">
        <a:spcBef>
          <a:spcPts val="500"/>
        </a:spcBef>
        <a:spcAft>
          <a:spcPct val="0"/>
        </a:spcAft>
        <a:buClr>
          <a:srgbClr val="59BB64"/>
        </a:buClr>
        <a:buSzPct val="100000"/>
        <a:buFont typeface="Wingdings"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5988051" y="6492875"/>
            <a:ext cx="256116"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defRPr sz="700">
                <a:solidFill>
                  <a:srgbClr val="141313"/>
                </a:solidFill>
                <a:latin typeface="Libre Baskerville" pitchFamily="1" charset="0"/>
                <a:ea typeface="MS PGothic" pitchFamily="34" charset="-128"/>
                <a:sym typeface="Libre Baskerville" pitchFamily="1" charset="0"/>
              </a:defRPr>
            </a:lvl1pPr>
          </a:lstStyle>
          <a:p>
            <a:pPr>
              <a:defRPr/>
            </a:pPr>
            <a:fld id="{FD1D69CA-159E-4067-8468-103DDE63CE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0" fontAlgn="base" hangingPunct="0">
        <a:spcBef>
          <a:spcPct val="0"/>
        </a:spcBef>
        <a:spcAft>
          <a:spcPct val="0"/>
        </a:spcAft>
        <a:defRPr sz="3600">
          <a:solidFill>
            <a:srgbClr val="8D8E8D"/>
          </a:solidFill>
          <a:latin typeface="+mj-lt"/>
          <a:ea typeface="+mj-ea"/>
          <a:cs typeface="+mj-cs"/>
          <a:sym typeface="Arial Bold" charset="0"/>
        </a:defRPr>
      </a:lvl1pPr>
      <a:lvl2pPr algn="l" rtl="0" eaLnBrk="0" fontAlgn="base" hangingPunct="0">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600">
          <a:solidFill>
            <a:srgbClr val="8D8E8D"/>
          </a:solidFill>
          <a:latin typeface="Arial Bold" charset="0"/>
          <a:ea typeface="ヒラギノ角ゴ ProN W6" charset="0"/>
          <a:cs typeface="ヒラギノ角ゴ ProN W6" charset="0"/>
          <a:sym typeface="Arial Bold" charset="0"/>
        </a:defRPr>
      </a:lvl9pPr>
    </p:titleStyle>
    <p:bodyStyle>
      <a:lvl1pPr marL="342900" indent="-342900" algn="l" rtl="0" eaLnBrk="0" fontAlgn="base" hangingPunct="0">
        <a:spcBef>
          <a:spcPts val="800"/>
        </a:spcBef>
        <a:spcAft>
          <a:spcPct val="0"/>
        </a:spcAft>
        <a:buClr>
          <a:srgbClr val="59BB64"/>
        </a:buClr>
        <a:buSzPct val="100000"/>
        <a:buFont typeface="Wingdings" pitchFamily="2" charset="2"/>
        <a:buChar char="§"/>
        <a:defRPr sz="3200">
          <a:solidFill>
            <a:schemeClr val="tx1"/>
          </a:solidFill>
          <a:latin typeface="+mn-lt"/>
          <a:ea typeface="+mn-ea"/>
          <a:cs typeface="+mn-cs"/>
          <a:sym typeface="Arial" pitchFamily="34" charset="0"/>
        </a:defRPr>
      </a:lvl1pPr>
      <a:lvl2pPr marL="742950" indent="-285750" algn="l" rtl="0" eaLnBrk="0" fontAlgn="base" hangingPunct="0">
        <a:spcBef>
          <a:spcPts val="700"/>
        </a:spcBef>
        <a:spcAft>
          <a:spcPct val="0"/>
        </a:spcAft>
        <a:buClr>
          <a:srgbClr val="59BB64"/>
        </a:buClr>
        <a:buSzPct val="100000"/>
        <a:buFont typeface="Wingdings" pitchFamily="2" charset="2"/>
        <a:buChar char="§"/>
        <a:defRPr sz="2800">
          <a:solidFill>
            <a:schemeClr val="tx1"/>
          </a:solidFill>
          <a:latin typeface="+mn-lt"/>
          <a:ea typeface="+mn-ea"/>
          <a:cs typeface="+mn-cs"/>
          <a:sym typeface="Arial" pitchFamily="34" charset="0"/>
        </a:defRPr>
      </a:lvl2pPr>
      <a:lvl3pPr marL="1143000" indent="-228600" algn="l" rtl="0" eaLnBrk="0" fontAlgn="base" hangingPunct="0">
        <a:spcBef>
          <a:spcPts val="600"/>
        </a:spcBef>
        <a:spcAft>
          <a:spcPct val="0"/>
        </a:spcAft>
        <a:buClr>
          <a:srgbClr val="59BB64"/>
        </a:buClr>
        <a:buSzPct val="100000"/>
        <a:buFont typeface="Wingdings" pitchFamily="2" charset="2"/>
        <a:buChar char="§"/>
        <a:defRPr sz="2400">
          <a:solidFill>
            <a:schemeClr val="tx1"/>
          </a:solidFill>
          <a:latin typeface="+mn-lt"/>
          <a:ea typeface="+mn-ea"/>
          <a:cs typeface="+mn-cs"/>
          <a:sym typeface="Arial" pitchFamily="34" charset="0"/>
        </a:defRPr>
      </a:lvl3pPr>
      <a:lvl4pPr marL="1600200" indent="-228600" algn="l" rtl="0" eaLnBrk="0" fontAlgn="base" hangingPunct="0">
        <a:spcBef>
          <a:spcPts val="500"/>
        </a:spcBef>
        <a:spcAft>
          <a:spcPct val="0"/>
        </a:spcAft>
        <a:buClr>
          <a:srgbClr val="59BB64"/>
        </a:buClr>
        <a:buSzPct val="100000"/>
        <a:buFont typeface="Wingdings" pitchFamily="2" charset="2"/>
        <a:buChar char="§"/>
        <a:defRPr sz="2000">
          <a:solidFill>
            <a:schemeClr val="tx1"/>
          </a:solidFill>
          <a:latin typeface="+mn-lt"/>
          <a:ea typeface="+mn-ea"/>
          <a:cs typeface="+mn-cs"/>
          <a:sym typeface="Arial" pitchFamily="34" charset="0"/>
        </a:defRPr>
      </a:lvl4pPr>
      <a:lvl5pPr marL="2057400" indent="-228600" algn="l" rtl="0" eaLnBrk="0" fontAlgn="base" hangingPunct="0">
        <a:spcBef>
          <a:spcPts val="500"/>
        </a:spcBef>
        <a:spcAft>
          <a:spcPct val="0"/>
        </a:spcAft>
        <a:buClr>
          <a:srgbClr val="59BB64"/>
        </a:buClr>
        <a:buSzPct val="100000"/>
        <a:buFont typeface="Wingdings" pitchFamily="2" charset="2"/>
        <a:buChar char="§"/>
        <a:defRPr sz="2000">
          <a:solidFill>
            <a:schemeClr val="tx1"/>
          </a:solidFill>
          <a:latin typeface="+mn-lt"/>
          <a:ea typeface="+mn-ea"/>
          <a:cs typeface="+mn-cs"/>
          <a:sym typeface="Arial" pitchFamily="34" charset="0"/>
        </a:defRPr>
      </a:lvl5pPr>
      <a:lvl6pPr marL="2514600" indent="-228600" algn="l" rtl="0" fontAlgn="base">
        <a:spcBef>
          <a:spcPts val="500"/>
        </a:spcBef>
        <a:spcAft>
          <a:spcPct val="0"/>
        </a:spcAft>
        <a:buClr>
          <a:srgbClr val="59BB64"/>
        </a:buClr>
        <a:buSzPct val="100000"/>
        <a:buFont typeface="Wingdings" charset="0"/>
        <a:buChar char="§"/>
        <a:defRPr sz="2000">
          <a:solidFill>
            <a:schemeClr val="tx1"/>
          </a:solidFill>
          <a:latin typeface="+mn-lt"/>
          <a:ea typeface="+mn-ea"/>
          <a:cs typeface="+mn-cs"/>
          <a:sym typeface="Arial" charset="0"/>
        </a:defRPr>
      </a:lvl6pPr>
      <a:lvl7pPr marL="2971800" indent="-228600" algn="l" rtl="0" fontAlgn="base">
        <a:spcBef>
          <a:spcPts val="500"/>
        </a:spcBef>
        <a:spcAft>
          <a:spcPct val="0"/>
        </a:spcAft>
        <a:buClr>
          <a:srgbClr val="59BB64"/>
        </a:buClr>
        <a:buSzPct val="100000"/>
        <a:buFont typeface="Wingdings" charset="0"/>
        <a:buChar char="§"/>
        <a:defRPr sz="2000">
          <a:solidFill>
            <a:schemeClr val="tx1"/>
          </a:solidFill>
          <a:latin typeface="+mn-lt"/>
          <a:ea typeface="+mn-ea"/>
          <a:cs typeface="+mn-cs"/>
          <a:sym typeface="Arial" charset="0"/>
        </a:defRPr>
      </a:lvl7pPr>
      <a:lvl8pPr marL="3429000" indent="-228600" algn="l" rtl="0" fontAlgn="base">
        <a:spcBef>
          <a:spcPts val="500"/>
        </a:spcBef>
        <a:spcAft>
          <a:spcPct val="0"/>
        </a:spcAft>
        <a:buClr>
          <a:srgbClr val="59BB64"/>
        </a:buClr>
        <a:buSzPct val="100000"/>
        <a:buFont typeface="Wingdings" charset="0"/>
        <a:buChar char="§"/>
        <a:defRPr sz="2000">
          <a:solidFill>
            <a:schemeClr val="tx1"/>
          </a:solidFill>
          <a:latin typeface="+mn-lt"/>
          <a:ea typeface="+mn-ea"/>
          <a:cs typeface="+mn-cs"/>
          <a:sym typeface="Arial" charset="0"/>
        </a:defRPr>
      </a:lvl8pPr>
      <a:lvl9pPr marL="3886200" indent="-228600" algn="l" rtl="0" fontAlgn="base">
        <a:spcBef>
          <a:spcPts val="500"/>
        </a:spcBef>
        <a:spcAft>
          <a:spcPct val="0"/>
        </a:spcAft>
        <a:buClr>
          <a:srgbClr val="59BB64"/>
        </a:buClr>
        <a:buSzPct val="100000"/>
        <a:buFont typeface="Wingdings"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4.xml"/><Relationship Id="rId7" Type="http://schemas.openxmlformats.org/officeDocument/2006/relationships/image" Target="../media/image3.jpeg"/><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4.JPG"/><Relationship Id="rId7" Type="http://schemas.openxmlformats.org/officeDocument/2006/relationships/diagramQuickStyle" Target="../diagrams/quickStyle16.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5.JPG"/><Relationship Id="rId9" Type="http://schemas.microsoft.com/office/2007/relationships/diagramDrawing" Target="../diagrams/drawing16.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8.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4.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png"/><Relationship Id="rId7" Type="http://schemas.openxmlformats.org/officeDocument/2006/relationships/diagramColors" Target="../diagrams/colors19.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5.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20.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1.xml"/><Relationship Id="rId12" Type="http://schemas.openxmlformats.org/officeDocument/2006/relationships/diagramColors" Target="../diagrams/colors22.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41.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png"/><Relationship Id="rId7" Type="http://schemas.openxmlformats.org/officeDocument/2006/relationships/diagramColors" Target="../diagrams/colors24.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2.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png"/><Relationship Id="rId7" Type="http://schemas.openxmlformats.org/officeDocument/2006/relationships/diagramColors" Target="../diagrams/colors25.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5"/>
          <p:cNvSpPr>
            <a:spLocks/>
          </p:cNvSpPr>
          <p:nvPr/>
        </p:nvSpPr>
        <p:spPr bwMode="auto">
          <a:xfrm>
            <a:off x="0" y="6350000"/>
            <a:ext cx="12192000" cy="508000"/>
          </a:xfrm>
          <a:prstGeom prst="rect">
            <a:avLst/>
          </a:prstGeom>
          <a:solidFill>
            <a:schemeClr val="accent1">
              <a:alpha val="4706"/>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8" name="TextBox 7">
            <a:extLst>
              <a:ext uri="{FF2B5EF4-FFF2-40B4-BE49-F238E27FC236}">
                <a16:creationId xmlns="" xmlns:a16="http://schemas.microsoft.com/office/drawing/2014/main" id="{0EA9758A-8740-423C-81CA-DB9260468835}"/>
              </a:ext>
            </a:extLst>
          </p:cNvPr>
          <p:cNvSpPr txBox="1"/>
          <p:nvPr/>
        </p:nvSpPr>
        <p:spPr>
          <a:xfrm>
            <a:off x="2857011" y="1053405"/>
            <a:ext cx="6477000" cy="1384995"/>
          </a:xfrm>
          <a:prstGeom prst="rect">
            <a:avLst/>
          </a:prstGeom>
          <a:noFill/>
        </p:spPr>
        <p:txBody>
          <a:bodyPr wrap="square" rtlCol="0">
            <a:spAutoFit/>
          </a:bodyPr>
          <a:lstStyle/>
          <a:p>
            <a:r>
              <a:rPr lang="en-US" dirty="0" smtClean="0">
                <a:solidFill>
                  <a:srgbClr val="009DA9"/>
                </a:solidFill>
                <a:latin typeface="Mrs Eaves Small Caps OT" panose="02000603080000020003" pitchFamily="50" charset="0"/>
              </a:rPr>
              <a:t>Special Immigrant Juvenile Status</a:t>
            </a:r>
            <a:endParaRPr lang="en-US" dirty="0">
              <a:solidFill>
                <a:srgbClr val="009DA9"/>
              </a:solidFill>
              <a:latin typeface="Mrs Eaves Small Caps OT" panose="02000603080000020003" pitchFamily="50" charset="0"/>
            </a:endParaRPr>
          </a:p>
        </p:txBody>
      </p:sp>
      <p:sp>
        <p:nvSpPr>
          <p:cNvPr id="2" name="TextBox 1">
            <a:extLst>
              <a:ext uri="{FF2B5EF4-FFF2-40B4-BE49-F238E27FC236}">
                <a16:creationId xmlns="" xmlns:a16="http://schemas.microsoft.com/office/drawing/2014/main" id="{103430F3-012E-4408-AEB9-A508C5BD52C2}"/>
              </a:ext>
            </a:extLst>
          </p:cNvPr>
          <p:cNvSpPr txBox="1"/>
          <p:nvPr/>
        </p:nvSpPr>
        <p:spPr>
          <a:xfrm>
            <a:off x="3000130" y="4800600"/>
            <a:ext cx="6191740" cy="1015663"/>
          </a:xfrm>
          <a:prstGeom prst="rect">
            <a:avLst/>
          </a:prstGeom>
          <a:noFill/>
        </p:spPr>
        <p:txBody>
          <a:bodyPr wrap="square" rtlCol="0">
            <a:spAutoFit/>
          </a:bodyPr>
          <a:lstStyle/>
          <a:p>
            <a:r>
              <a:rPr lang="en-US" altLang="en-US" sz="2000" dirty="0" smtClean="0">
                <a:solidFill>
                  <a:srgbClr val="FD9F2E"/>
                </a:solidFill>
                <a:latin typeface="Museo Sans Rounded 300" panose="02000000000000000000" pitchFamily="2" charset="0"/>
                <a:sym typeface="Libre Baskerville" pitchFamily="1" charset="0"/>
              </a:rPr>
              <a:t>Sin Yen Ling, Immigration Project Director</a:t>
            </a:r>
          </a:p>
          <a:p>
            <a:r>
              <a:rPr lang="en-US" altLang="en-US" sz="2000" dirty="0" smtClean="0">
                <a:solidFill>
                  <a:srgbClr val="FD9F2E"/>
                </a:solidFill>
                <a:latin typeface="Museo Sans Rounded 300" panose="02000000000000000000" pitchFamily="2" charset="0"/>
                <a:sym typeface="Libre Baskerville" pitchFamily="1" charset="0"/>
              </a:rPr>
              <a:t>Emma Morgenstern, Immigrant Justice Corps Fellow</a:t>
            </a:r>
          </a:p>
          <a:p>
            <a:r>
              <a:rPr lang="en-US" altLang="en-US" sz="2000" dirty="0" smtClean="0">
                <a:solidFill>
                  <a:srgbClr val="FD9F2E"/>
                </a:solidFill>
                <a:latin typeface="Museo Sans Rounded 300" panose="02000000000000000000" pitchFamily="2" charset="0"/>
                <a:sym typeface="Libre Baskerville" pitchFamily="1" charset="0"/>
              </a:rPr>
              <a:t>JANUARY 2022</a:t>
            </a:r>
            <a:endParaRPr lang="en-US" sz="2000" dirty="0">
              <a:solidFill>
                <a:srgbClr val="FD9F2E"/>
              </a:solidFill>
            </a:endParaRPr>
          </a:p>
        </p:txBody>
      </p:sp>
      <p:pic>
        <p:nvPicPr>
          <p:cNvPr id="10" name="Picture 9" descr="A close up of a sign&#10;&#10;Description automatically generated">
            <a:extLst>
              <a:ext uri="{FF2B5EF4-FFF2-40B4-BE49-F238E27FC236}">
                <a16:creationId xmlns="" xmlns:a16="http://schemas.microsoft.com/office/drawing/2014/main" id="{74EBA84F-E800-4845-BB32-CAA512BF1E2D}"/>
              </a:ext>
            </a:extLst>
          </p:cNvPr>
          <p:cNvPicPr>
            <a:picLocks noChangeAspect="1"/>
          </p:cNvPicPr>
          <p:nvPr/>
        </p:nvPicPr>
        <p:blipFill>
          <a:blip r:embed="rId2"/>
          <a:stretch>
            <a:fillRect/>
          </a:stretch>
        </p:blipFill>
        <p:spPr>
          <a:xfrm>
            <a:off x="3428510" y="2875489"/>
            <a:ext cx="5334000" cy="1620311"/>
          </a:xfrm>
          <a:prstGeom prst="rect">
            <a:avLst/>
          </a:prstGeom>
        </p:spPr>
      </p:pic>
      <p:sp>
        <p:nvSpPr>
          <p:cNvPr id="21" name="Freeform 1">
            <a:extLst>
              <a:ext uri="{FF2B5EF4-FFF2-40B4-BE49-F238E27FC236}">
                <a16:creationId xmlns="" xmlns:a16="http://schemas.microsoft.com/office/drawing/2014/main" id="{16258CAF-1D9A-403A-93D4-53EFD612C406}"/>
              </a:ext>
            </a:extLst>
          </p:cNvPr>
          <p:cNvSpPr>
            <a:spLocks/>
          </p:cNvSpPr>
          <p:nvPr/>
        </p:nvSpPr>
        <p:spPr bwMode="auto">
          <a:xfrm>
            <a:off x="-12192" y="0"/>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2" name="Freeform 4">
            <a:extLst>
              <a:ext uri="{FF2B5EF4-FFF2-40B4-BE49-F238E27FC236}">
                <a16:creationId xmlns="" xmlns:a16="http://schemas.microsoft.com/office/drawing/2014/main" id="{F47FD5E8-D5C8-4292-AF25-1AAC3D719CC5}"/>
              </a:ext>
            </a:extLst>
          </p:cNvPr>
          <p:cNvSpPr>
            <a:spLocks/>
          </p:cNvSpPr>
          <p:nvPr/>
        </p:nvSpPr>
        <p:spPr bwMode="auto">
          <a:xfrm>
            <a:off x="2273318" y="0"/>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3" name="Freeform 3">
            <a:extLst>
              <a:ext uri="{FF2B5EF4-FFF2-40B4-BE49-F238E27FC236}">
                <a16:creationId xmlns="" xmlns:a16="http://schemas.microsoft.com/office/drawing/2014/main" id="{641FB869-9822-4C50-871A-8EFE0F0C3DF6}"/>
              </a:ext>
            </a:extLst>
          </p:cNvPr>
          <p:cNvSpPr>
            <a:spLocks/>
          </p:cNvSpPr>
          <p:nvPr/>
        </p:nvSpPr>
        <p:spPr bwMode="auto">
          <a:xfrm>
            <a:off x="6845808" y="0"/>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4" name="Freeform 2">
            <a:extLst>
              <a:ext uri="{FF2B5EF4-FFF2-40B4-BE49-F238E27FC236}">
                <a16:creationId xmlns="" xmlns:a16="http://schemas.microsoft.com/office/drawing/2014/main" id="{46745401-170B-4463-8227-C990A4B92432}"/>
              </a:ext>
            </a:extLst>
          </p:cNvPr>
          <p:cNvSpPr>
            <a:spLocks/>
          </p:cNvSpPr>
          <p:nvPr/>
        </p:nvSpPr>
        <p:spPr bwMode="auto">
          <a:xfrm>
            <a:off x="4559318" y="0"/>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5" name="Freeform 1">
            <a:extLst>
              <a:ext uri="{FF2B5EF4-FFF2-40B4-BE49-F238E27FC236}">
                <a16:creationId xmlns="" xmlns:a16="http://schemas.microsoft.com/office/drawing/2014/main" id="{41ADABEB-3EB8-4561-9148-2FBE3C0D2CF2}"/>
              </a:ext>
            </a:extLst>
          </p:cNvPr>
          <p:cNvSpPr>
            <a:spLocks/>
          </p:cNvSpPr>
          <p:nvPr/>
        </p:nvSpPr>
        <p:spPr bwMode="auto">
          <a:xfrm>
            <a:off x="9130828" y="0"/>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6" name="Freeform 4">
            <a:extLst>
              <a:ext uri="{FF2B5EF4-FFF2-40B4-BE49-F238E27FC236}">
                <a16:creationId xmlns="" xmlns:a16="http://schemas.microsoft.com/office/drawing/2014/main" id="{81BFB94E-436C-45AB-80A6-D7E0BD325C84}"/>
              </a:ext>
            </a:extLst>
          </p:cNvPr>
          <p:cNvSpPr>
            <a:spLocks/>
          </p:cNvSpPr>
          <p:nvPr/>
        </p:nvSpPr>
        <p:spPr bwMode="auto">
          <a:xfrm>
            <a:off x="11416828" y="0"/>
            <a:ext cx="775172"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Tree>
    <p:extLst>
      <p:ext uri="{BB962C8B-B14F-4D97-AF65-F5344CB8AC3E}">
        <p14:creationId xmlns:p14="http://schemas.microsoft.com/office/powerpoint/2010/main" val="41052360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10</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152400"/>
            <a:ext cx="12192000" cy="1301670"/>
            <a:chOff x="490" y="152400"/>
            <a:chExt cx="12192000" cy="1301670"/>
          </a:xfrm>
        </p:grpSpPr>
        <p:sp>
          <p:nvSpPr>
            <p:cNvPr id="8" name="TextBox 7">
              <a:extLst>
                <a:ext uri="{FF2B5EF4-FFF2-40B4-BE49-F238E27FC236}">
                  <a16:creationId xmlns="" xmlns:a16="http://schemas.microsoft.com/office/drawing/2014/main" id="{8F43577C-9ED1-4EC5-A4BB-AF1A4069BE63}"/>
                </a:ext>
              </a:extLst>
            </p:cNvPr>
            <p:cNvSpPr txBox="1"/>
            <p:nvPr/>
          </p:nvSpPr>
          <p:spPr>
            <a:xfrm>
              <a:off x="533400" y="152400"/>
              <a:ext cx="8610110" cy="738664"/>
            </a:xfrm>
            <a:prstGeom prst="rect">
              <a:avLst/>
            </a:prstGeom>
            <a:noFill/>
          </p:spPr>
          <p:txBody>
            <a:bodyPr wrap="square" rtlCol="0">
              <a:spAutoFit/>
            </a:bodyPr>
            <a:lstStyle/>
            <a:p>
              <a:pPr algn="l"/>
              <a:r>
                <a:rPr lang="en-US" dirty="0" smtClean="0">
                  <a:solidFill>
                    <a:srgbClr val="FD9F2E"/>
                  </a:solidFill>
                  <a:latin typeface="Libre Baskerville" panose="02000000000000000000" pitchFamily="50" charset="0"/>
                </a:rPr>
                <a:t>What is SIJS?</a:t>
              </a:r>
              <a:endParaRPr lang="en-US" dirty="0">
                <a:solidFill>
                  <a:srgbClr val="FD9F2E"/>
                </a:solidFill>
                <a:latin typeface="Libre Baskerville" panose="02000000000000000000" pitchFamily="50" charset="0"/>
              </a:endParaRP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31" name="Diagram 30"/>
          <p:cNvGraphicFramePr/>
          <p:nvPr>
            <p:extLst>
              <p:ext uri="{D42A27DB-BD31-4B8C-83A1-F6EECF244321}">
                <p14:modId xmlns:p14="http://schemas.microsoft.com/office/powerpoint/2010/main" val="3726193663"/>
              </p:ext>
            </p:extLst>
          </p:nvPr>
        </p:nvGraphicFramePr>
        <p:xfrm>
          <a:off x="479502" y="850589"/>
          <a:ext cx="11560098" cy="4936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1752600" y="5257800"/>
            <a:ext cx="8669512" cy="954107"/>
          </a:xfrm>
          <a:prstGeom prst="rect">
            <a:avLst/>
          </a:prstGeom>
          <a:noFill/>
        </p:spPr>
        <p:txBody>
          <a:bodyPr wrap="square" rtlCol="0">
            <a:spAutoFit/>
          </a:bodyPr>
          <a:lstStyle/>
          <a:p>
            <a:r>
              <a:rPr lang="en-US" sz="2800" u="sng" dirty="0" smtClean="0"/>
              <a:t>SIJS grantees can never petition for </a:t>
            </a:r>
            <a:r>
              <a:rPr lang="en-US" sz="2800" i="1" u="sng" dirty="0" smtClean="0"/>
              <a:t>either </a:t>
            </a:r>
            <a:r>
              <a:rPr lang="en-US" sz="2800" u="sng" dirty="0" smtClean="0"/>
              <a:t>parent, even after becoming a US Citizen </a:t>
            </a:r>
            <a:endParaRPr lang="en-US" sz="2800" u="sng" dirty="0"/>
          </a:p>
        </p:txBody>
      </p:sp>
    </p:spTree>
    <p:extLst>
      <p:ext uri="{BB962C8B-B14F-4D97-AF65-F5344CB8AC3E}">
        <p14:creationId xmlns:p14="http://schemas.microsoft.com/office/powerpoint/2010/main" val="19563035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894069D9-7604-44FA-9525-7A3D3248B1CB}"/>
              </a:ext>
            </a:extLst>
          </p:cNvPr>
          <p:cNvGrpSpPr/>
          <p:nvPr/>
        </p:nvGrpSpPr>
        <p:grpSpPr>
          <a:xfrm>
            <a:off x="490" y="152400"/>
            <a:ext cx="12192000" cy="1301670"/>
            <a:chOff x="490" y="152400"/>
            <a:chExt cx="12192000" cy="1301670"/>
          </a:xfrm>
        </p:grpSpPr>
        <p:sp>
          <p:nvSpPr>
            <p:cNvPr id="22" name="TextBox 21">
              <a:extLst>
                <a:ext uri="{FF2B5EF4-FFF2-40B4-BE49-F238E27FC236}">
                  <a16:creationId xmlns="" xmlns:a16="http://schemas.microsoft.com/office/drawing/2014/main" id="{F95ED3EC-47EE-48FC-A6C8-6EF2DC5FB767}"/>
                </a:ext>
              </a:extLst>
            </p:cNvPr>
            <p:cNvSpPr txBox="1"/>
            <p:nvPr/>
          </p:nvSpPr>
          <p:spPr>
            <a:xfrm>
              <a:off x="533400" y="152400"/>
              <a:ext cx="8890970" cy="646331"/>
            </a:xfrm>
            <a:prstGeom prst="rect">
              <a:avLst/>
            </a:prstGeom>
            <a:noFill/>
          </p:spPr>
          <p:txBody>
            <a:bodyPr wrap="square" rtlCol="0">
              <a:spAutoFit/>
            </a:bodyPr>
            <a:lstStyle/>
            <a:p>
              <a:pPr algn="l"/>
              <a:r>
                <a:rPr lang="en-US" sz="3600" dirty="0" smtClean="0">
                  <a:solidFill>
                    <a:srgbClr val="FD9F2E"/>
                  </a:solidFill>
                  <a:latin typeface="Libre Baskerville" panose="02000000000000000000" pitchFamily="50" charset="0"/>
                </a:rPr>
                <a:t>Who is “under 21” and “unmarried”?</a:t>
              </a:r>
              <a:endParaRPr lang="en-US" sz="3600" dirty="0">
                <a:solidFill>
                  <a:srgbClr val="FD9F2E"/>
                </a:solidFill>
                <a:latin typeface="Libre Baskerville" panose="02000000000000000000" pitchFamily="50" charset="0"/>
              </a:endParaRPr>
            </a:p>
          </p:txBody>
        </p:sp>
        <p:sp>
          <p:nvSpPr>
            <p:cNvPr id="24" name="Freeform 1">
              <a:extLst>
                <a:ext uri="{FF2B5EF4-FFF2-40B4-BE49-F238E27FC236}">
                  <a16:creationId xmlns="" xmlns:a16="http://schemas.microsoft.com/office/drawing/2014/main" id="{BD4F8330-E869-4781-9D3D-3CCA587D0260}"/>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5" name="Freeform 4">
              <a:extLst>
                <a:ext uri="{FF2B5EF4-FFF2-40B4-BE49-F238E27FC236}">
                  <a16:creationId xmlns="" xmlns:a16="http://schemas.microsoft.com/office/drawing/2014/main" id="{E93BDA1E-37A2-4750-873D-A17B15418293}"/>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6" name="Freeform 3">
              <a:extLst>
                <a:ext uri="{FF2B5EF4-FFF2-40B4-BE49-F238E27FC236}">
                  <a16:creationId xmlns="" xmlns:a16="http://schemas.microsoft.com/office/drawing/2014/main" id="{2666B731-FC9F-4982-B5A0-CFBC0ADCCC39}"/>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7" name="Freeform 2">
              <a:extLst>
                <a:ext uri="{FF2B5EF4-FFF2-40B4-BE49-F238E27FC236}">
                  <a16:creationId xmlns="" xmlns:a16="http://schemas.microsoft.com/office/drawing/2014/main" id="{CBF5C865-2498-45BE-9E90-BB5B6CD661A5}"/>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8" name="Freeform 1">
              <a:extLst>
                <a:ext uri="{FF2B5EF4-FFF2-40B4-BE49-F238E27FC236}">
                  <a16:creationId xmlns="" xmlns:a16="http://schemas.microsoft.com/office/drawing/2014/main" id="{CF734193-4BEF-438F-B24A-DFE5B52C4F9B}"/>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9" name="Freeform 4">
              <a:extLst>
                <a:ext uri="{FF2B5EF4-FFF2-40B4-BE49-F238E27FC236}">
                  <a16:creationId xmlns="" xmlns:a16="http://schemas.microsoft.com/office/drawing/2014/main" id="{D6E0FAED-065D-4996-B91A-7927E086E769}"/>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30" name="Picture 29" descr="A close up of a sign&#10;&#10;Description automatically generated">
              <a:extLst>
                <a:ext uri="{FF2B5EF4-FFF2-40B4-BE49-F238E27FC236}">
                  <a16:creationId xmlns="" xmlns:a16="http://schemas.microsoft.com/office/drawing/2014/main" id="{463B4B4D-174C-4A3C-A8E2-5153ACA7F19F}"/>
                </a:ext>
              </a:extLst>
            </p:cNvPr>
            <p:cNvPicPr>
              <a:picLocks noChangeAspect="1"/>
            </p:cNvPicPr>
            <p:nvPr/>
          </p:nvPicPr>
          <p:blipFill rotWithShape="1">
            <a:blip r:embed="rId2"/>
            <a:srcRect b="22465"/>
            <a:stretch/>
          </p:blipFill>
          <p:spPr>
            <a:xfrm>
              <a:off x="10422112" y="277847"/>
              <a:ext cx="1236488" cy="1176223"/>
            </a:xfrm>
            <a:prstGeom prst="rect">
              <a:avLst/>
            </a:prstGeom>
          </p:spPr>
        </p:pic>
      </p:grpSp>
      <p:pic>
        <p:nvPicPr>
          <p:cNvPr id="31" name="Picture 1">
            <a:extLst>
              <a:ext uri="{FF2B5EF4-FFF2-40B4-BE49-F238E27FC236}">
                <a16:creationId xmlns="" xmlns:a16="http://schemas.microsoft.com/office/drawing/2014/main" id="{192843C5-1BBF-493C-A4FB-AE0EF8402E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2" name="Group 31">
            <a:extLst>
              <a:ext uri="{FF2B5EF4-FFF2-40B4-BE49-F238E27FC236}">
                <a16:creationId xmlns="" xmlns:a16="http://schemas.microsoft.com/office/drawing/2014/main" id="{C62AD71A-EA7A-485C-9103-1882FDBEDBF3}"/>
              </a:ext>
            </a:extLst>
          </p:cNvPr>
          <p:cNvGrpSpPr/>
          <p:nvPr/>
        </p:nvGrpSpPr>
        <p:grpSpPr>
          <a:xfrm>
            <a:off x="0" y="6339801"/>
            <a:ext cx="12192000" cy="528720"/>
            <a:chOff x="0" y="6339801"/>
            <a:chExt cx="12192000" cy="528720"/>
          </a:xfrm>
        </p:grpSpPr>
        <p:pic>
          <p:nvPicPr>
            <p:cNvPr id="33" name="Picture 1">
              <a:extLst>
                <a:ext uri="{FF2B5EF4-FFF2-40B4-BE49-F238E27FC236}">
                  <a16:creationId xmlns="" xmlns:a16="http://schemas.microsoft.com/office/drawing/2014/main" id="{28BCD6C6-29FB-4F81-926D-0AC48E15F8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1">
              <a:extLst>
                <a:ext uri="{FF2B5EF4-FFF2-40B4-BE49-F238E27FC236}">
                  <a16:creationId xmlns="" xmlns:a16="http://schemas.microsoft.com/office/drawing/2014/main" id="{7588B15E-1908-4FF7-98A7-C949F2BCEB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1">
              <a:extLst>
                <a:ext uri="{FF2B5EF4-FFF2-40B4-BE49-F238E27FC236}">
                  <a16:creationId xmlns="" xmlns:a16="http://schemas.microsoft.com/office/drawing/2014/main" id="{10B07C42-52BB-4FA2-94B6-2A26F5617E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6" name="Slide Number Placeholder 3">
            <a:extLst>
              <a:ext uri="{FF2B5EF4-FFF2-40B4-BE49-F238E27FC236}">
                <a16:creationId xmlns="" xmlns:a16="http://schemas.microsoft.com/office/drawing/2014/main" id="{9A3719E1-8B8E-47AD-9019-F37E7DD77728}"/>
              </a:ext>
            </a:extLst>
          </p:cNvPr>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11</a:t>
            </a:fld>
            <a:endParaRPr lang="en-US" altLang="en-US" sz="700">
              <a:solidFill>
                <a:srgbClr val="141313"/>
              </a:solidFill>
              <a:latin typeface="Georgia" pitchFamily="18" charset="0"/>
              <a:ea typeface="MS PGothic" pitchFamily="34" charset="-128"/>
              <a:sym typeface="Libre Baskerville" pitchFamily="1" charset="0"/>
            </a:endParaRPr>
          </a:p>
        </p:txBody>
      </p:sp>
      <p:pic>
        <p:nvPicPr>
          <p:cNvPr id="37" name="Picture 1">
            <a:extLst>
              <a:ext uri="{FF2B5EF4-FFF2-40B4-BE49-F238E27FC236}">
                <a16:creationId xmlns="" xmlns:a16="http://schemas.microsoft.com/office/drawing/2014/main" id="{014CF1FC-619D-4746-8EF6-7DD6AAB2AD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0" name="Diagram 19"/>
          <p:cNvGraphicFramePr/>
          <p:nvPr>
            <p:extLst>
              <p:ext uri="{D42A27DB-BD31-4B8C-83A1-F6EECF244321}">
                <p14:modId xmlns:p14="http://schemas.microsoft.com/office/powerpoint/2010/main" val="3689404928"/>
              </p:ext>
            </p:extLst>
          </p:nvPr>
        </p:nvGraphicFramePr>
        <p:xfrm>
          <a:off x="685800" y="1467517"/>
          <a:ext cx="1074371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4167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894069D9-7604-44FA-9525-7A3D3248B1CB}"/>
              </a:ext>
            </a:extLst>
          </p:cNvPr>
          <p:cNvGrpSpPr/>
          <p:nvPr/>
        </p:nvGrpSpPr>
        <p:grpSpPr>
          <a:xfrm>
            <a:off x="490" y="861"/>
            <a:ext cx="12192000" cy="1453209"/>
            <a:chOff x="490" y="861"/>
            <a:chExt cx="12192000" cy="1453209"/>
          </a:xfrm>
        </p:grpSpPr>
        <p:sp>
          <p:nvSpPr>
            <p:cNvPr id="22" name="TextBox 21">
              <a:extLst>
                <a:ext uri="{FF2B5EF4-FFF2-40B4-BE49-F238E27FC236}">
                  <a16:creationId xmlns="" xmlns:a16="http://schemas.microsoft.com/office/drawing/2014/main" id="{F95ED3EC-47EE-48FC-A6C8-6EF2DC5FB767}"/>
                </a:ext>
              </a:extLst>
            </p:cNvPr>
            <p:cNvSpPr txBox="1"/>
            <p:nvPr/>
          </p:nvSpPr>
          <p:spPr>
            <a:xfrm>
              <a:off x="444394" y="861"/>
              <a:ext cx="9982200" cy="1077218"/>
            </a:xfrm>
            <a:prstGeom prst="rect">
              <a:avLst/>
            </a:prstGeom>
            <a:noFill/>
          </p:spPr>
          <p:txBody>
            <a:bodyPr wrap="square" rtlCol="0">
              <a:spAutoFit/>
            </a:bodyPr>
            <a:lstStyle/>
            <a:p>
              <a:pPr algn="l"/>
              <a:r>
                <a:rPr lang="en-US" sz="3200" dirty="0">
                  <a:solidFill>
                    <a:srgbClr val="FD9F2E"/>
                  </a:solidFill>
                  <a:latin typeface="Libre Baskerville" panose="02000000000000000000" pitchFamily="50" charset="0"/>
                </a:rPr>
                <a:t>What does it mean to be “dependent” </a:t>
              </a:r>
              <a:r>
                <a:rPr lang="en-US" sz="3200" dirty="0" smtClean="0">
                  <a:solidFill>
                    <a:srgbClr val="FD9F2E"/>
                  </a:solidFill>
                  <a:latin typeface="Libre Baskerville" panose="02000000000000000000" pitchFamily="50" charset="0"/>
                </a:rPr>
                <a:t>on </a:t>
              </a:r>
              <a:r>
                <a:rPr lang="en-US" sz="3200" dirty="0">
                  <a:solidFill>
                    <a:srgbClr val="FD9F2E"/>
                  </a:solidFill>
                  <a:latin typeface="Libre Baskerville" panose="02000000000000000000" pitchFamily="50" charset="0"/>
                </a:rPr>
                <a:t>a juvenile court?</a:t>
              </a:r>
            </a:p>
          </p:txBody>
        </p:sp>
        <p:sp>
          <p:nvSpPr>
            <p:cNvPr id="24" name="Freeform 1">
              <a:extLst>
                <a:ext uri="{FF2B5EF4-FFF2-40B4-BE49-F238E27FC236}">
                  <a16:creationId xmlns="" xmlns:a16="http://schemas.microsoft.com/office/drawing/2014/main" id="{BD4F8330-E869-4781-9D3D-3CCA587D0260}"/>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5" name="Freeform 4">
              <a:extLst>
                <a:ext uri="{FF2B5EF4-FFF2-40B4-BE49-F238E27FC236}">
                  <a16:creationId xmlns="" xmlns:a16="http://schemas.microsoft.com/office/drawing/2014/main" id="{E93BDA1E-37A2-4750-873D-A17B15418293}"/>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6" name="Freeform 3">
              <a:extLst>
                <a:ext uri="{FF2B5EF4-FFF2-40B4-BE49-F238E27FC236}">
                  <a16:creationId xmlns="" xmlns:a16="http://schemas.microsoft.com/office/drawing/2014/main" id="{2666B731-FC9F-4982-B5A0-CFBC0ADCCC39}"/>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7" name="Freeform 2">
              <a:extLst>
                <a:ext uri="{FF2B5EF4-FFF2-40B4-BE49-F238E27FC236}">
                  <a16:creationId xmlns="" xmlns:a16="http://schemas.microsoft.com/office/drawing/2014/main" id="{CBF5C865-2498-45BE-9E90-BB5B6CD661A5}"/>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8" name="Freeform 1">
              <a:extLst>
                <a:ext uri="{FF2B5EF4-FFF2-40B4-BE49-F238E27FC236}">
                  <a16:creationId xmlns="" xmlns:a16="http://schemas.microsoft.com/office/drawing/2014/main" id="{CF734193-4BEF-438F-B24A-DFE5B52C4F9B}"/>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9" name="Freeform 4">
              <a:extLst>
                <a:ext uri="{FF2B5EF4-FFF2-40B4-BE49-F238E27FC236}">
                  <a16:creationId xmlns="" xmlns:a16="http://schemas.microsoft.com/office/drawing/2014/main" id="{D6E0FAED-065D-4996-B91A-7927E086E769}"/>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30" name="Picture 29" descr="A close up of a sign&#10;&#10;Description automatically generated">
              <a:extLst>
                <a:ext uri="{FF2B5EF4-FFF2-40B4-BE49-F238E27FC236}">
                  <a16:creationId xmlns="" xmlns:a16="http://schemas.microsoft.com/office/drawing/2014/main" id="{463B4B4D-174C-4A3C-A8E2-5153ACA7F19F}"/>
                </a:ext>
              </a:extLst>
            </p:cNvPr>
            <p:cNvPicPr>
              <a:picLocks noChangeAspect="1"/>
            </p:cNvPicPr>
            <p:nvPr/>
          </p:nvPicPr>
          <p:blipFill rotWithShape="1">
            <a:blip r:embed="rId2"/>
            <a:srcRect b="22465"/>
            <a:stretch/>
          </p:blipFill>
          <p:spPr>
            <a:xfrm>
              <a:off x="10422112" y="277847"/>
              <a:ext cx="1236488" cy="1176223"/>
            </a:xfrm>
            <a:prstGeom prst="rect">
              <a:avLst/>
            </a:prstGeom>
          </p:spPr>
        </p:pic>
      </p:grpSp>
      <p:pic>
        <p:nvPicPr>
          <p:cNvPr id="31" name="Picture 1">
            <a:extLst>
              <a:ext uri="{FF2B5EF4-FFF2-40B4-BE49-F238E27FC236}">
                <a16:creationId xmlns="" xmlns:a16="http://schemas.microsoft.com/office/drawing/2014/main" id="{192843C5-1BBF-493C-A4FB-AE0EF8402E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2" name="Group 31">
            <a:extLst>
              <a:ext uri="{FF2B5EF4-FFF2-40B4-BE49-F238E27FC236}">
                <a16:creationId xmlns="" xmlns:a16="http://schemas.microsoft.com/office/drawing/2014/main" id="{C62AD71A-EA7A-485C-9103-1882FDBEDBF3}"/>
              </a:ext>
            </a:extLst>
          </p:cNvPr>
          <p:cNvGrpSpPr/>
          <p:nvPr/>
        </p:nvGrpSpPr>
        <p:grpSpPr>
          <a:xfrm>
            <a:off x="0" y="6339801"/>
            <a:ext cx="12192000" cy="528720"/>
            <a:chOff x="0" y="6339801"/>
            <a:chExt cx="12192000" cy="528720"/>
          </a:xfrm>
        </p:grpSpPr>
        <p:pic>
          <p:nvPicPr>
            <p:cNvPr id="33" name="Picture 1">
              <a:extLst>
                <a:ext uri="{FF2B5EF4-FFF2-40B4-BE49-F238E27FC236}">
                  <a16:creationId xmlns="" xmlns:a16="http://schemas.microsoft.com/office/drawing/2014/main" id="{28BCD6C6-29FB-4F81-926D-0AC48E15F8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1">
              <a:extLst>
                <a:ext uri="{FF2B5EF4-FFF2-40B4-BE49-F238E27FC236}">
                  <a16:creationId xmlns="" xmlns:a16="http://schemas.microsoft.com/office/drawing/2014/main" id="{7588B15E-1908-4FF7-98A7-C949F2BCEB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1">
              <a:extLst>
                <a:ext uri="{FF2B5EF4-FFF2-40B4-BE49-F238E27FC236}">
                  <a16:creationId xmlns="" xmlns:a16="http://schemas.microsoft.com/office/drawing/2014/main" id="{10B07C42-52BB-4FA2-94B6-2A26F5617E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6" name="Slide Number Placeholder 3">
            <a:extLst>
              <a:ext uri="{FF2B5EF4-FFF2-40B4-BE49-F238E27FC236}">
                <a16:creationId xmlns="" xmlns:a16="http://schemas.microsoft.com/office/drawing/2014/main" id="{9A3719E1-8B8E-47AD-9019-F37E7DD77728}"/>
              </a:ext>
            </a:extLst>
          </p:cNvPr>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12</a:t>
            </a:fld>
            <a:endParaRPr lang="en-US" altLang="en-US" sz="700">
              <a:solidFill>
                <a:srgbClr val="141313"/>
              </a:solidFill>
              <a:latin typeface="Georgia" pitchFamily="18" charset="0"/>
              <a:ea typeface="MS PGothic" pitchFamily="34" charset="-128"/>
              <a:sym typeface="Libre Baskerville" pitchFamily="1" charset="0"/>
            </a:endParaRPr>
          </a:p>
        </p:txBody>
      </p:sp>
      <p:pic>
        <p:nvPicPr>
          <p:cNvPr id="37" name="Picture 1">
            <a:extLst>
              <a:ext uri="{FF2B5EF4-FFF2-40B4-BE49-F238E27FC236}">
                <a16:creationId xmlns="" xmlns:a16="http://schemas.microsoft.com/office/drawing/2014/main" id="{014CF1FC-619D-4746-8EF6-7DD6AAB2AD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0" name="Diagram 19"/>
          <p:cNvGraphicFramePr/>
          <p:nvPr>
            <p:extLst>
              <p:ext uri="{D42A27DB-BD31-4B8C-83A1-F6EECF244321}">
                <p14:modId xmlns:p14="http://schemas.microsoft.com/office/powerpoint/2010/main" val="1693968901"/>
              </p:ext>
            </p:extLst>
          </p:nvPr>
        </p:nvGraphicFramePr>
        <p:xfrm>
          <a:off x="685800" y="1467517"/>
          <a:ext cx="1074371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06405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894069D9-7604-44FA-9525-7A3D3248B1CB}"/>
              </a:ext>
            </a:extLst>
          </p:cNvPr>
          <p:cNvGrpSpPr/>
          <p:nvPr/>
        </p:nvGrpSpPr>
        <p:grpSpPr>
          <a:xfrm>
            <a:off x="490" y="277847"/>
            <a:ext cx="12192000" cy="1176223"/>
            <a:chOff x="490" y="277847"/>
            <a:chExt cx="12192000" cy="1176223"/>
          </a:xfrm>
        </p:grpSpPr>
        <p:sp>
          <p:nvSpPr>
            <p:cNvPr id="22" name="TextBox 21">
              <a:extLst>
                <a:ext uri="{FF2B5EF4-FFF2-40B4-BE49-F238E27FC236}">
                  <a16:creationId xmlns="" xmlns:a16="http://schemas.microsoft.com/office/drawing/2014/main" id="{F95ED3EC-47EE-48FC-A6C8-6EF2DC5FB767}"/>
                </a:ext>
              </a:extLst>
            </p:cNvPr>
            <p:cNvSpPr txBox="1"/>
            <p:nvPr/>
          </p:nvSpPr>
          <p:spPr>
            <a:xfrm>
              <a:off x="457841" y="277847"/>
              <a:ext cx="9982200" cy="646331"/>
            </a:xfrm>
            <a:prstGeom prst="rect">
              <a:avLst/>
            </a:prstGeom>
            <a:noFill/>
          </p:spPr>
          <p:txBody>
            <a:bodyPr wrap="square" rtlCol="0">
              <a:spAutoFit/>
            </a:bodyPr>
            <a:lstStyle/>
            <a:p>
              <a:pPr algn="l"/>
              <a:r>
                <a:rPr lang="en-US" sz="3600" dirty="0">
                  <a:solidFill>
                    <a:srgbClr val="FD9F2E"/>
                  </a:solidFill>
                  <a:latin typeface="Libre Baskerville" panose="02000000000000000000" pitchFamily="50" charset="0"/>
                </a:rPr>
                <a:t>With whom is reunification “not viable”?</a:t>
              </a:r>
            </a:p>
          </p:txBody>
        </p:sp>
        <p:sp>
          <p:nvSpPr>
            <p:cNvPr id="24" name="Freeform 1">
              <a:extLst>
                <a:ext uri="{FF2B5EF4-FFF2-40B4-BE49-F238E27FC236}">
                  <a16:creationId xmlns="" xmlns:a16="http://schemas.microsoft.com/office/drawing/2014/main" id="{BD4F8330-E869-4781-9D3D-3CCA587D0260}"/>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5" name="Freeform 4">
              <a:extLst>
                <a:ext uri="{FF2B5EF4-FFF2-40B4-BE49-F238E27FC236}">
                  <a16:creationId xmlns="" xmlns:a16="http://schemas.microsoft.com/office/drawing/2014/main" id="{E93BDA1E-37A2-4750-873D-A17B15418293}"/>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6" name="Freeform 3">
              <a:extLst>
                <a:ext uri="{FF2B5EF4-FFF2-40B4-BE49-F238E27FC236}">
                  <a16:creationId xmlns="" xmlns:a16="http://schemas.microsoft.com/office/drawing/2014/main" id="{2666B731-FC9F-4982-B5A0-CFBC0ADCCC39}"/>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7" name="Freeform 2">
              <a:extLst>
                <a:ext uri="{FF2B5EF4-FFF2-40B4-BE49-F238E27FC236}">
                  <a16:creationId xmlns="" xmlns:a16="http://schemas.microsoft.com/office/drawing/2014/main" id="{CBF5C865-2498-45BE-9E90-BB5B6CD661A5}"/>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8" name="Freeform 1">
              <a:extLst>
                <a:ext uri="{FF2B5EF4-FFF2-40B4-BE49-F238E27FC236}">
                  <a16:creationId xmlns="" xmlns:a16="http://schemas.microsoft.com/office/drawing/2014/main" id="{CF734193-4BEF-438F-B24A-DFE5B52C4F9B}"/>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9" name="Freeform 4">
              <a:extLst>
                <a:ext uri="{FF2B5EF4-FFF2-40B4-BE49-F238E27FC236}">
                  <a16:creationId xmlns="" xmlns:a16="http://schemas.microsoft.com/office/drawing/2014/main" id="{D6E0FAED-065D-4996-B91A-7927E086E769}"/>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30" name="Picture 29" descr="A close up of a sign&#10;&#10;Description automatically generated">
              <a:extLst>
                <a:ext uri="{FF2B5EF4-FFF2-40B4-BE49-F238E27FC236}">
                  <a16:creationId xmlns="" xmlns:a16="http://schemas.microsoft.com/office/drawing/2014/main" id="{463B4B4D-174C-4A3C-A8E2-5153ACA7F19F}"/>
                </a:ext>
              </a:extLst>
            </p:cNvPr>
            <p:cNvPicPr>
              <a:picLocks noChangeAspect="1"/>
            </p:cNvPicPr>
            <p:nvPr/>
          </p:nvPicPr>
          <p:blipFill rotWithShape="1">
            <a:blip r:embed="rId2"/>
            <a:srcRect b="22465"/>
            <a:stretch/>
          </p:blipFill>
          <p:spPr>
            <a:xfrm>
              <a:off x="10422112" y="277847"/>
              <a:ext cx="1236488" cy="1176223"/>
            </a:xfrm>
            <a:prstGeom prst="rect">
              <a:avLst/>
            </a:prstGeom>
          </p:spPr>
        </p:pic>
      </p:grpSp>
      <p:pic>
        <p:nvPicPr>
          <p:cNvPr id="31" name="Picture 1">
            <a:extLst>
              <a:ext uri="{FF2B5EF4-FFF2-40B4-BE49-F238E27FC236}">
                <a16:creationId xmlns="" xmlns:a16="http://schemas.microsoft.com/office/drawing/2014/main" id="{192843C5-1BBF-493C-A4FB-AE0EF8402E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2" name="Group 31">
            <a:extLst>
              <a:ext uri="{FF2B5EF4-FFF2-40B4-BE49-F238E27FC236}">
                <a16:creationId xmlns="" xmlns:a16="http://schemas.microsoft.com/office/drawing/2014/main" id="{C62AD71A-EA7A-485C-9103-1882FDBEDBF3}"/>
              </a:ext>
            </a:extLst>
          </p:cNvPr>
          <p:cNvGrpSpPr/>
          <p:nvPr/>
        </p:nvGrpSpPr>
        <p:grpSpPr>
          <a:xfrm>
            <a:off x="0" y="6339801"/>
            <a:ext cx="12192000" cy="528720"/>
            <a:chOff x="0" y="6339801"/>
            <a:chExt cx="12192000" cy="528720"/>
          </a:xfrm>
        </p:grpSpPr>
        <p:pic>
          <p:nvPicPr>
            <p:cNvPr id="33" name="Picture 1">
              <a:extLst>
                <a:ext uri="{FF2B5EF4-FFF2-40B4-BE49-F238E27FC236}">
                  <a16:creationId xmlns="" xmlns:a16="http://schemas.microsoft.com/office/drawing/2014/main" id="{28BCD6C6-29FB-4F81-926D-0AC48E15F8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1">
              <a:extLst>
                <a:ext uri="{FF2B5EF4-FFF2-40B4-BE49-F238E27FC236}">
                  <a16:creationId xmlns="" xmlns:a16="http://schemas.microsoft.com/office/drawing/2014/main" id="{7588B15E-1908-4FF7-98A7-C949F2BCEB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1">
              <a:extLst>
                <a:ext uri="{FF2B5EF4-FFF2-40B4-BE49-F238E27FC236}">
                  <a16:creationId xmlns="" xmlns:a16="http://schemas.microsoft.com/office/drawing/2014/main" id="{10B07C42-52BB-4FA2-94B6-2A26F5617E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6" name="Slide Number Placeholder 3">
            <a:extLst>
              <a:ext uri="{FF2B5EF4-FFF2-40B4-BE49-F238E27FC236}">
                <a16:creationId xmlns="" xmlns:a16="http://schemas.microsoft.com/office/drawing/2014/main" id="{9A3719E1-8B8E-47AD-9019-F37E7DD77728}"/>
              </a:ext>
            </a:extLst>
          </p:cNvPr>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13</a:t>
            </a:fld>
            <a:endParaRPr lang="en-US" altLang="en-US" sz="700">
              <a:solidFill>
                <a:srgbClr val="141313"/>
              </a:solidFill>
              <a:latin typeface="Georgia" pitchFamily="18" charset="0"/>
              <a:ea typeface="MS PGothic" pitchFamily="34" charset="-128"/>
              <a:sym typeface="Libre Baskerville" pitchFamily="1" charset="0"/>
            </a:endParaRPr>
          </a:p>
        </p:txBody>
      </p:sp>
      <p:pic>
        <p:nvPicPr>
          <p:cNvPr id="37" name="Picture 1">
            <a:extLst>
              <a:ext uri="{FF2B5EF4-FFF2-40B4-BE49-F238E27FC236}">
                <a16:creationId xmlns="" xmlns:a16="http://schemas.microsoft.com/office/drawing/2014/main" id="{014CF1FC-619D-4746-8EF6-7DD6AAB2AD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0" name="Diagram 19"/>
          <p:cNvGraphicFramePr/>
          <p:nvPr>
            <p:extLst>
              <p:ext uri="{D42A27DB-BD31-4B8C-83A1-F6EECF244321}">
                <p14:modId xmlns:p14="http://schemas.microsoft.com/office/powerpoint/2010/main" val="3263029618"/>
              </p:ext>
            </p:extLst>
          </p:nvPr>
        </p:nvGraphicFramePr>
        <p:xfrm>
          <a:off x="685800" y="1467517"/>
          <a:ext cx="1074371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21984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894069D9-7604-44FA-9525-7A3D3248B1CB}"/>
              </a:ext>
            </a:extLst>
          </p:cNvPr>
          <p:cNvGrpSpPr/>
          <p:nvPr/>
        </p:nvGrpSpPr>
        <p:grpSpPr>
          <a:xfrm>
            <a:off x="490" y="10936"/>
            <a:ext cx="12192000" cy="1443134"/>
            <a:chOff x="490" y="10936"/>
            <a:chExt cx="12192000" cy="1443134"/>
          </a:xfrm>
        </p:grpSpPr>
        <p:sp>
          <p:nvSpPr>
            <p:cNvPr id="22" name="TextBox 21">
              <a:extLst>
                <a:ext uri="{FF2B5EF4-FFF2-40B4-BE49-F238E27FC236}">
                  <a16:creationId xmlns="" xmlns:a16="http://schemas.microsoft.com/office/drawing/2014/main" id="{F95ED3EC-47EE-48FC-A6C8-6EF2DC5FB767}"/>
                </a:ext>
              </a:extLst>
            </p:cNvPr>
            <p:cNvSpPr txBox="1"/>
            <p:nvPr/>
          </p:nvSpPr>
          <p:spPr>
            <a:xfrm>
              <a:off x="399570" y="10936"/>
              <a:ext cx="9982200" cy="1015663"/>
            </a:xfrm>
            <a:prstGeom prst="rect">
              <a:avLst/>
            </a:prstGeom>
            <a:noFill/>
          </p:spPr>
          <p:txBody>
            <a:bodyPr wrap="square" rtlCol="0">
              <a:spAutoFit/>
            </a:bodyPr>
            <a:lstStyle/>
            <a:p>
              <a:pPr algn="l"/>
              <a:r>
                <a:rPr lang="en-US" sz="3000" dirty="0">
                  <a:solidFill>
                    <a:srgbClr val="FD9F2E"/>
                  </a:solidFill>
                  <a:latin typeface="Libre Baskerville" panose="02000000000000000000" pitchFamily="50" charset="0"/>
                </a:rPr>
                <a:t>Abuse, Neglect, Abandonment </a:t>
              </a:r>
              <a:r>
                <a:rPr lang="en-US" sz="3000" dirty="0" smtClean="0">
                  <a:solidFill>
                    <a:srgbClr val="FD9F2E"/>
                  </a:solidFill>
                  <a:latin typeface="Libre Baskerville" panose="02000000000000000000" pitchFamily="50" charset="0"/>
                </a:rPr>
                <a:t>or </a:t>
              </a:r>
              <a:r>
                <a:rPr lang="en-US" sz="3000" dirty="0">
                  <a:solidFill>
                    <a:srgbClr val="FD9F2E"/>
                  </a:solidFill>
                  <a:latin typeface="Libre Baskerville" panose="02000000000000000000" pitchFamily="50" charset="0"/>
                </a:rPr>
                <a:t>a Similar Basis Under State Law</a:t>
              </a:r>
            </a:p>
          </p:txBody>
        </p:sp>
        <p:sp>
          <p:nvSpPr>
            <p:cNvPr id="24" name="Freeform 1">
              <a:extLst>
                <a:ext uri="{FF2B5EF4-FFF2-40B4-BE49-F238E27FC236}">
                  <a16:creationId xmlns="" xmlns:a16="http://schemas.microsoft.com/office/drawing/2014/main" id="{BD4F8330-E869-4781-9D3D-3CCA587D0260}"/>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5" name="Freeform 4">
              <a:extLst>
                <a:ext uri="{FF2B5EF4-FFF2-40B4-BE49-F238E27FC236}">
                  <a16:creationId xmlns="" xmlns:a16="http://schemas.microsoft.com/office/drawing/2014/main" id="{E93BDA1E-37A2-4750-873D-A17B15418293}"/>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6" name="Freeform 3">
              <a:extLst>
                <a:ext uri="{FF2B5EF4-FFF2-40B4-BE49-F238E27FC236}">
                  <a16:creationId xmlns="" xmlns:a16="http://schemas.microsoft.com/office/drawing/2014/main" id="{2666B731-FC9F-4982-B5A0-CFBC0ADCCC39}"/>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7" name="Freeform 2">
              <a:extLst>
                <a:ext uri="{FF2B5EF4-FFF2-40B4-BE49-F238E27FC236}">
                  <a16:creationId xmlns="" xmlns:a16="http://schemas.microsoft.com/office/drawing/2014/main" id="{CBF5C865-2498-45BE-9E90-BB5B6CD661A5}"/>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8" name="Freeform 1">
              <a:extLst>
                <a:ext uri="{FF2B5EF4-FFF2-40B4-BE49-F238E27FC236}">
                  <a16:creationId xmlns="" xmlns:a16="http://schemas.microsoft.com/office/drawing/2014/main" id="{CF734193-4BEF-438F-B24A-DFE5B52C4F9B}"/>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9" name="Freeform 4">
              <a:extLst>
                <a:ext uri="{FF2B5EF4-FFF2-40B4-BE49-F238E27FC236}">
                  <a16:creationId xmlns="" xmlns:a16="http://schemas.microsoft.com/office/drawing/2014/main" id="{D6E0FAED-065D-4996-B91A-7927E086E769}"/>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30" name="Picture 29" descr="A close up of a sign&#10;&#10;Description automatically generated">
              <a:extLst>
                <a:ext uri="{FF2B5EF4-FFF2-40B4-BE49-F238E27FC236}">
                  <a16:creationId xmlns="" xmlns:a16="http://schemas.microsoft.com/office/drawing/2014/main" id="{463B4B4D-174C-4A3C-A8E2-5153ACA7F19F}"/>
                </a:ext>
              </a:extLst>
            </p:cNvPr>
            <p:cNvPicPr>
              <a:picLocks noChangeAspect="1"/>
            </p:cNvPicPr>
            <p:nvPr/>
          </p:nvPicPr>
          <p:blipFill rotWithShape="1">
            <a:blip r:embed="rId2"/>
            <a:srcRect b="22465"/>
            <a:stretch/>
          </p:blipFill>
          <p:spPr>
            <a:xfrm>
              <a:off x="10422112" y="277847"/>
              <a:ext cx="1236488" cy="1176223"/>
            </a:xfrm>
            <a:prstGeom prst="rect">
              <a:avLst/>
            </a:prstGeom>
          </p:spPr>
        </p:pic>
      </p:grpSp>
      <p:pic>
        <p:nvPicPr>
          <p:cNvPr id="31" name="Picture 1">
            <a:extLst>
              <a:ext uri="{FF2B5EF4-FFF2-40B4-BE49-F238E27FC236}">
                <a16:creationId xmlns="" xmlns:a16="http://schemas.microsoft.com/office/drawing/2014/main" id="{192843C5-1BBF-493C-A4FB-AE0EF8402E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2" name="Group 31">
            <a:extLst>
              <a:ext uri="{FF2B5EF4-FFF2-40B4-BE49-F238E27FC236}">
                <a16:creationId xmlns="" xmlns:a16="http://schemas.microsoft.com/office/drawing/2014/main" id="{C62AD71A-EA7A-485C-9103-1882FDBEDBF3}"/>
              </a:ext>
            </a:extLst>
          </p:cNvPr>
          <p:cNvGrpSpPr/>
          <p:nvPr/>
        </p:nvGrpSpPr>
        <p:grpSpPr>
          <a:xfrm>
            <a:off x="0" y="6339801"/>
            <a:ext cx="12192000" cy="528720"/>
            <a:chOff x="0" y="6339801"/>
            <a:chExt cx="12192000" cy="528720"/>
          </a:xfrm>
        </p:grpSpPr>
        <p:pic>
          <p:nvPicPr>
            <p:cNvPr id="33" name="Picture 1">
              <a:extLst>
                <a:ext uri="{FF2B5EF4-FFF2-40B4-BE49-F238E27FC236}">
                  <a16:creationId xmlns="" xmlns:a16="http://schemas.microsoft.com/office/drawing/2014/main" id="{28BCD6C6-29FB-4F81-926D-0AC48E15F8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1">
              <a:extLst>
                <a:ext uri="{FF2B5EF4-FFF2-40B4-BE49-F238E27FC236}">
                  <a16:creationId xmlns="" xmlns:a16="http://schemas.microsoft.com/office/drawing/2014/main" id="{7588B15E-1908-4FF7-98A7-C949F2BCEB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1">
              <a:extLst>
                <a:ext uri="{FF2B5EF4-FFF2-40B4-BE49-F238E27FC236}">
                  <a16:creationId xmlns="" xmlns:a16="http://schemas.microsoft.com/office/drawing/2014/main" id="{10B07C42-52BB-4FA2-94B6-2A26F5617E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6" name="Slide Number Placeholder 3">
            <a:extLst>
              <a:ext uri="{FF2B5EF4-FFF2-40B4-BE49-F238E27FC236}">
                <a16:creationId xmlns="" xmlns:a16="http://schemas.microsoft.com/office/drawing/2014/main" id="{9A3719E1-8B8E-47AD-9019-F37E7DD77728}"/>
              </a:ext>
            </a:extLst>
          </p:cNvPr>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14</a:t>
            </a:fld>
            <a:endParaRPr lang="en-US" altLang="en-US" sz="700">
              <a:solidFill>
                <a:srgbClr val="141313"/>
              </a:solidFill>
              <a:latin typeface="Georgia" pitchFamily="18" charset="0"/>
              <a:ea typeface="MS PGothic" pitchFamily="34" charset="-128"/>
              <a:sym typeface="Libre Baskerville" pitchFamily="1" charset="0"/>
            </a:endParaRPr>
          </a:p>
        </p:txBody>
      </p:sp>
      <p:pic>
        <p:nvPicPr>
          <p:cNvPr id="37" name="Picture 1">
            <a:extLst>
              <a:ext uri="{FF2B5EF4-FFF2-40B4-BE49-F238E27FC236}">
                <a16:creationId xmlns="" xmlns:a16="http://schemas.microsoft.com/office/drawing/2014/main" id="{014CF1FC-619D-4746-8EF6-7DD6AAB2AD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0" name="Diagram 19"/>
          <p:cNvGraphicFramePr/>
          <p:nvPr>
            <p:extLst>
              <p:ext uri="{D42A27DB-BD31-4B8C-83A1-F6EECF244321}">
                <p14:modId xmlns:p14="http://schemas.microsoft.com/office/powerpoint/2010/main" val="2992875903"/>
              </p:ext>
            </p:extLst>
          </p:nvPr>
        </p:nvGraphicFramePr>
        <p:xfrm>
          <a:off x="685800" y="1467517"/>
          <a:ext cx="1074371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62204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894069D9-7604-44FA-9525-7A3D3248B1CB}"/>
              </a:ext>
            </a:extLst>
          </p:cNvPr>
          <p:cNvGrpSpPr/>
          <p:nvPr/>
        </p:nvGrpSpPr>
        <p:grpSpPr>
          <a:xfrm>
            <a:off x="490" y="10936"/>
            <a:ext cx="12192000" cy="1443134"/>
            <a:chOff x="490" y="10936"/>
            <a:chExt cx="12192000" cy="1443134"/>
          </a:xfrm>
        </p:grpSpPr>
        <p:sp>
          <p:nvSpPr>
            <p:cNvPr id="22" name="TextBox 21">
              <a:extLst>
                <a:ext uri="{FF2B5EF4-FFF2-40B4-BE49-F238E27FC236}">
                  <a16:creationId xmlns="" xmlns:a16="http://schemas.microsoft.com/office/drawing/2014/main" id="{F95ED3EC-47EE-48FC-A6C8-6EF2DC5FB767}"/>
                </a:ext>
              </a:extLst>
            </p:cNvPr>
            <p:cNvSpPr txBox="1"/>
            <p:nvPr/>
          </p:nvSpPr>
          <p:spPr>
            <a:xfrm>
              <a:off x="399570" y="10936"/>
              <a:ext cx="9982200" cy="1015663"/>
            </a:xfrm>
            <a:prstGeom prst="rect">
              <a:avLst/>
            </a:prstGeom>
            <a:noFill/>
          </p:spPr>
          <p:txBody>
            <a:bodyPr wrap="square" rtlCol="0">
              <a:spAutoFit/>
            </a:bodyPr>
            <a:lstStyle/>
            <a:p>
              <a:pPr algn="l"/>
              <a:r>
                <a:rPr lang="en-US" sz="3000" dirty="0">
                  <a:solidFill>
                    <a:srgbClr val="FD9F2E"/>
                  </a:solidFill>
                  <a:latin typeface="Libre Baskerville" panose="02000000000000000000" pitchFamily="50" charset="0"/>
                </a:rPr>
                <a:t>Why wouldn’t it be “in the best interest” of a child to return to her country of nationality?</a:t>
              </a:r>
            </a:p>
          </p:txBody>
        </p:sp>
        <p:sp>
          <p:nvSpPr>
            <p:cNvPr id="24" name="Freeform 1">
              <a:extLst>
                <a:ext uri="{FF2B5EF4-FFF2-40B4-BE49-F238E27FC236}">
                  <a16:creationId xmlns="" xmlns:a16="http://schemas.microsoft.com/office/drawing/2014/main" id="{BD4F8330-E869-4781-9D3D-3CCA587D0260}"/>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5" name="Freeform 4">
              <a:extLst>
                <a:ext uri="{FF2B5EF4-FFF2-40B4-BE49-F238E27FC236}">
                  <a16:creationId xmlns="" xmlns:a16="http://schemas.microsoft.com/office/drawing/2014/main" id="{E93BDA1E-37A2-4750-873D-A17B15418293}"/>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6" name="Freeform 3">
              <a:extLst>
                <a:ext uri="{FF2B5EF4-FFF2-40B4-BE49-F238E27FC236}">
                  <a16:creationId xmlns="" xmlns:a16="http://schemas.microsoft.com/office/drawing/2014/main" id="{2666B731-FC9F-4982-B5A0-CFBC0ADCCC39}"/>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7" name="Freeform 2">
              <a:extLst>
                <a:ext uri="{FF2B5EF4-FFF2-40B4-BE49-F238E27FC236}">
                  <a16:creationId xmlns="" xmlns:a16="http://schemas.microsoft.com/office/drawing/2014/main" id="{CBF5C865-2498-45BE-9E90-BB5B6CD661A5}"/>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8" name="Freeform 1">
              <a:extLst>
                <a:ext uri="{FF2B5EF4-FFF2-40B4-BE49-F238E27FC236}">
                  <a16:creationId xmlns="" xmlns:a16="http://schemas.microsoft.com/office/drawing/2014/main" id="{CF734193-4BEF-438F-B24A-DFE5B52C4F9B}"/>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9" name="Freeform 4">
              <a:extLst>
                <a:ext uri="{FF2B5EF4-FFF2-40B4-BE49-F238E27FC236}">
                  <a16:creationId xmlns="" xmlns:a16="http://schemas.microsoft.com/office/drawing/2014/main" id="{D6E0FAED-065D-4996-B91A-7927E086E769}"/>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30" name="Picture 29" descr="A close up of a sign&#10;&#10;Description automatically generated">
              <a:extLst>
                <a:ext uri="{FF2B5EF4-FFF2-40B4-BE49-F238E27FC236}">
                  <a16:creationId xmlns="" xmlns:a16="http://schemas.microsoft.com/office/drawing/2014/main" id="{463B4B4D-174C-4A3C-A8E2-5153ACA7F19F}"/>
                </a:ext>
              </a:extLst>
            </p:cNvPr>
            <p:cNvPicPr>
              <a:picLocks noChangeAspect="1"/>
            </p:cNvPicPr>
            <p:nvPr/>
          </p:nvPicPr>
          <p:blipFill rotWithShape="1">
            <a:blip r:embed="rId2"/>
            <a:srcRect b="22465"/>
            <a:stretch/>
          </p:blipFill>
          <p:spPr>
            <a:xfrm>
              <a:off x="10422112" y="277847"/>
              <a:ext cx="1236488" cy="1176223"/>
            </a:xfrm>
            <a:prstGeom prst="rect">
              <a:avLst/>
            </a:prstGeom>
          </p:spPr>
        </p:pic>
      </p:grpSp>
      <p:pic>
        <p:nvPicPr>
          <p:cNvPr id="31" name="Picture 1">
            <a:extLst>
              <a:ext uri="{FF2B5EF4-FFF2-40B4-BE49-F238E27FC236}">
                <a16:creationId xmlns="" xmlns:a16="http://schemas.microsoft.com/office/drawing/2014/main" id="{192843C5-1BBF-493C-A4FB-AE0EF8402E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2" name="Group 31">
            <a:extLst>
              <a:ext uri="{FF2B5EF4-FFF2-40B4-BE49-F238E27FC236}">
                <a16:creationId xmlns="" xmlns:a16="http://schemas.microsoft.com/office/drawing/2014/main" id="{C62AD71A-EA7A-485C-9103-1882FDBEDBF3}"/>
              </a:ext>
            </a:extLst>
          </p:cNvPr>
          <p:cNvGrpSpPr/>
          <p:nvPr/>
        </p:nvGrpSpPr>
        <p:grpSpPr>
          <a:xfrm>
            <a:off x="0" y="6339801"/>
            <a:ext cx="12192000" cy="528720"/>
            <a:chOff x="0" y="6339801"/>
            <a:chExt cx="12192000" cy="528720"/>
          </a:xfrm>
        </p:grpSpPr>
        <p:pic>
          <p:nvPicPr>
            <p:cNvPr id="33" name="Picture 1">
              <a:extLst>
                <a:ext uri="{FF2B5EF4-FFF2-40B4-BE49-F238E27FC236}">
                  <a16:creationId xmlns="" xmlns:a16="http://schemas.microsoft.com/office/drawing/2014/main" id="{28BCD6C6-29FB-4F81-926D-0AC48E15F8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1">
              <a:extLst>
                <a:ext uri="{FF2B5EF4-FFF2-40B4-BE49-F238E27FC236}">
                  <a16:creationId xmlns="" xmlns:a16="http://schemas.microsoft.com/office/drawing/2014/main" id="{7588B15E-1908-4FF7-98A7-C949F2BCEB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1">
              <a:extLst>
                <a:ext uri="{FF2B5EF4-FFF2-40B4-BE49-F238E27FC236}">
                  <a16:creationId xmlns="" xmlns:a16="http://schemas.microsoft.com/office/drawing/2014/main" id="{10B07C42-52BB-4FA2-94B6-2A26F5617E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6" name="Slide Number Placeholder 3">
            <a:extLst>
              <a:ext uri="{FF2B5EF4-FFF2-40B4-BE49-F238E27FC236}">
                <a16:creationId xmlns="" xmlns:a16="http://schemas.microsoft.com/office/drawing/2014/main" id="{9A3719E1-8B8E-47AD-9019-F37E7DD77728}"/>
              </a:ext>
            </a:extLst>
          </p:cNvPr>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15</a:t>
            </a:fld>
            <a:endParaRPr lang="en-US" altLang="en-US" sz="700">
              <a:solidFill>
                <a:srgbClr val="141313"/>
              </a:solidFill>
              <a:latin typeface="Georgia" pitchFamily="18" charset="0"/>
              <a:ea typeface="MS PGothic" pitchFamily="34" charset="-128"/>
              <a:sym typeface="Libre Baskerville" pitchFamily="1" charset="0"/>
            </a:endParaRPr>
          </a:p>
        </p:txBody>
      </p:sp>
      <p:pic>
        <p:nvPicPr>
          <p:cNvPr id="37" name="Picture 1">
            <a:extLst>
              <a:ext uri="{FF2B5EF4-FFF2-40B4-BE49-F238E27FC236}">
                <a16:creationId xmlns="" xmlns:a16="http://schemas.microsoft.com/office/drawing/2014/main" id="{014CF1FC-619D-4746-8EF6-7DD6AAB2AD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0" name="Diagram 19"/>
          <p:cNvGraphicFramePr/>
          <p:nvPr>
            <p:extLst>
              <p:ext uri="{D42A27DB-BD31-4B8C-83A1-F6EECF244321}">
                <p14:modId xmlns:p14="http://schemas.microsoft.com/office/powerpoint/2010/main" val="441279677"/>
              </p:ext>
            </p:extLst>
          </p:nvPr>
        </p:nvGraphicFramePr>
        <p:xfrm>
          <a:off x="685800" y="1467517"/>
          <a:ext cx="1074371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651193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146174"/>
          </a:xfrm>
        </p:spPr>
        <p:txBody>
          <a:bodyPr/>
          <a:lstStyle/>
          <a:p>
            <a:pPr algn="r"/>
            <a:r>
              <a:rPr lang="en-US" sz="5400" b="1" dirty="0" smtClean="0">
                <a:solidFill>
                  <a:schemeClr val="accent1"/>
                </a:solidFill>
                <a:latin typeface="Rambla"/>
              </a:rPr>
              <a:t>Applying for SIJS</a:t>
            </a:r>
            <a:endParaRPr lang="en-US" sz="5400" b="1" dirty="0">
              <a:solidFill>
                <a:schemeClr val="accent1"/>
              </a:solidFill>
              <a:latin typeface="Rambla"/>
            </a:endParaRPr>
          </a:p>
        </p:txBody>
      </p:sp>
      <p:sp>
        <p:nvSpPr>
          <p:cNvPr id="4" name="Slide Number Placeholder 3"/>
          <p:cNvSpPr>
            <a:spLocks noGrp="1"/>
          </p:cNvSpPr>
          <p:nvPr>
            <p:ph type="sldNum" sz="quarter" idx="10"/>
          </p:nvPr>
        </p:nvSpPr>
        <p:spPr/>
        <p:txBody>
          <a:bodyPr/>
          <a:lstStyle/>
          <a:p>
            <a:pPr>
              <a:defRPr/>
            </a:pPr>
            <a:fld id="{90D5A4C0-E8CC-4576-AFE3-0C7F6B73DBFE}" type="slidenum">
              <a:rPr lang="en-US" altLang="en-US" smtClean="0"/>
              <a:pPr>
                <a:defRPr/>
              </a:pPr>
              <a:t>16</a:t>
            </a:fld>
            <a:endParaRPr lang="en-US" altLang="en-US"/>
          </a:p>
        </p:txBody>
      </p:sp>
      <p:cxnSp>
        <p:nvCxnSpPr>
          <p:cNvPr id="6" name="Straight Connector 5"/>
          <p:cNvCxnSpPr/>
          <p:nvPr/>
        </p:nvCxnSpPr>
        <p:spPr bwMode="auto">
          <a:xfrm>
            <a:off x="1828800" y="3124200"/>
            <a:ext cx="9448800" cy="0"/>
          </a:xfrm>
          <a:prstGeom prst="line">
            <a:avLst/>
          </a:prstGeom>
          <a:solidFill>
            <a:schemeClr val="accent1"/>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TextBox 2"/>
          <p:cNvSpPr txBox="1"/>
          <p:nvPr/>
        </p:nvSpPr>
        <p:spPr>
          <a:xfrm>
            <a:off x="4572000" y="3429000"/>
            <a:ext cx="5638800" cy="738664"/>
          </a:xfrm>
          <a:prstGeom prst="rect">
            <a:avLst/>
          </a:prstGeom>
          <a:noFill/>
        </p:spPr>
        <p:txBody>
          <a:bodyPr wrap="square" rtlCol="0">
            <a:spAutoFit/>
          </a:bodyPr>
          <a:lstStyle/>
          <a:p>
            <a:r>
              <a:rPr lang="en-US" dirty="0" smtClean="0">
                <a:solidFill>
                  <a:srgbClr val="FD9F2E"/>
                </a:solidFill>
              </a:rPr>
              <a:t>Step 1: Family Court</a:t>
            </a:r>
            <a:endParaRPr lang="en-US" dirty="0">
              <a:solidFill>
                <a:srgbClr val="FD9F2E"/>
              </a:solidFill>
            </a:endParaRPr>
          </a:p>
        </p:txBody>
      </p:sp>
    </p:spTree>
    <p:extLst>
      <p:ext uri="{BB962C8B-B14F-4D97-AF65-F5344CB8AC3E}">
        <p14:creationId xmlns:p14="http://schemas.microsoft.com/office/powerpoint/2010/main" val="844474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17</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152400"/>
            <a:ext cx="12192000" cy="1301670"/>
            <a:chOff x="490" y="152400"/>
            <a:chExt cx="12192000" cy="1301670"/>
          </a:xfrm>
        </p:grpSpPr>
        <p:sp>
          <p:nvSpPr>
            <p:cNvPr id="8" name="TextBox 7">
              <a:extLst>
                <a:ext uri="{FF2B5EF4-FFF2-40B4-BE49-F238E27FC236}">
                  <a16:creationId xmlns="" xmlns:a16="http://schemas.microsoft.com/office/drawing/2014/main" id="{8F43577C-9ED1-4EC5-A4BB-AF1A4069BE63}"/>
                </a:ext>
              </a:extLst>
            </p:cNvPr>
            <p:cNvSpPr txBox="1"/>
            <p:nvPr/>
          </p:nvSpPr>
          <p:spPr>
            <a:xfrm>
              <a:off x="533400" y="152400"/>
              <a:ext cx="8610110" cy="738664"/>
            </a:xfrm>
            <a:prstGeom prst="rect">
              <a:avLst/>
            </a:prstGeom>
            <a:noFill/>
          </p:spPr>
          <p:txBody>
            <a:bodyPr wrap="square" rtlCol="0">
              <a:spAutoFit/>
            </a:bodyPr>
            <a:lstStyle/>
            <a:p>
              <a:pPr algn="l"/>
              <a:r>
                <a:rPr lang="en-US" dirty="0" smtClean="0">
                  <a:solidFill>
                    <a:srgbClr val="FD9F2E"/>
                  </a:solidFill>
                  <a:latin typeface="Libre Baskerville" panose="02000000000000000000" pitchFamily="50" charset="0"/>
                </a:rPr>
                <a:t>Who is your client?</a:t>
              </a:r>
              <a:endParaRPr lang="en-US" dirty="0">
                <a:solidFill>
                  <a:srgbClr val="FD9F2E"/>
                </a:solidFill>
                <a:latin typeface="Libre Baskerville" panose="02000000000000000000" pitchFamily="50" charset="0"/>
              </a:endParaRP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34" name="Diagram 33"/>
          <p:cNvGraphicFramePr/>
          <p:nvPr>
            <p:extLst>
              <p:ext uri="{D42A27DB-BD31-4B8C-83A1-F6EECF244321}">
                <p14:modId xmlns:p14="http://schemas.microsoft.com/office/powerpoint/2010/main" val="794150565"/>
              </p:ext>
            </p:extLst>
          </p:nvPr>
        </p:nvGraphicFramePr>
        <p:xfrm>
          <a:off x="1600200" y="1676400"/>
          <a:ext cx="80772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96439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18</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4750"/>
            <a:ext cx="12192000" cy="1449320"/>
            <a:chOff x="490" y="4750"/>
            <a:chExt cx="12192000" cy="1449320"/>
          </a:xfrm>
        </p:grpSpPr>
        <p:sp>
          <p:nvSpPr>
            <p:cNvPr id="8" name="TextBox 7">
              <a:extLst>
                <a:ext uri="{FF2B5EF4-FFF2-40B4-BE49-F238E27FC236}">
                  <a16:creationId xmlns="" xmlns:a16="http://schemas.microsoft.com/office/drawing/2014/main" id="{8F43577C-9ED1-4EC5-A4BB-AF1A4069BE63}"/>
                </a:ext>
              </a:extLst>
            </p:cNvPr>
            <p:cNvSpPr txBox="1"/>
            <p:nvPr/>
          </p:nvSpPr>
          <p:spPr>
            <a:xfrm>
              <a:off x="533400" y="4750"/>
              <a:ext cx="9888712" cy="1077218"/>
            </a:xfrm>
            <a:prstGeom prst="rect">
              <a:avLst/>
            </a:prstGeom>
            <a:noFill/>
          </p:spPr>
          <p:txBody>
            <a:bodyPr wrap="square" rtlCol="0">
              <a:spAutoFit/>
            </a:bodyPr>
            <a:lstStyle/>
            <a:p>
              <a:pPr algn="l"/>
              <a:r>
                <a:rPr lang="en-US" sz="3200" dirty="0">
                  <a:solidFill>
                    <a:srgbClr val="FD9F2E"/>
                  </a:solidFill>
                  <a:latin typeface="Libre Baskerville" panose="02000000000000000000" pitchFamily="50" charset="0"/>
                </a:rPr>
                <a:t>Who Can Be a Guardian </a:t>
              </a:r>
              <a:r>
                <a:rPr lang="en-US" sz="3200" dirty="0" smtClean="0">
                  <a:solidFill>
                    <a:srgbClr val="FD9F2E"/>
                  </a:solidFill>
                  <a:latin typeface="Libre Baskerville" panose="02000000000000000000" pitchFamily="50" charset="0"/>
                </a:rPr>
                <a:t>of </a:t>
              </a:r>
              <a:r>
                <a:rPr lang="en-US" sz="3200" dirty="0">
                  <a:solidFill>
                    <a:srgbClr val="FD9F2E"/>
                  </a:solidFill>
                  <a:latin typeface="Libre Baskerville" panose="02000000000000000000" pitchFamily="50" charset="0"/>
                </a:rPr>
                <a:t>the Person of a Minor?</a:t>
              </a: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extBox 4"/>
          <p:cNvSpPr txBox="1"/>
          <p:nvPr/>
        </p:nvSpPr>
        <p:spPr>
          <a:xfrm>
            <a:off x="219956" y="912730"/>
            <a:ext cx="10202156" cy="5262979"/>
          </a:xfrm>
          <a:prstGeom prst="rect">
            <a:avLst/>
          </a:prstGeom>
          <a:noFill/>
        </p:spPr>
        <p:txBody>
          <a:bodyPr wrap="square" rtlCol="0">
            <a:spAutoFit/>
          </a:bodyPr>
          <a:lstStyle/>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r>
              <a:rPr lang="en-US" sz="2800" dirty="0" smtClean="0">
                <a:solidFill>
                  <a:schemeClr val="accent1"/>
                </a:solidFill>
                <a:latin typeface="+mn-lt"/>
              </a:rPr>
              <a:t>Any person over 18 years old may be given guardianship. Surrogates Court Procedure Act § 1703</a:t>
            </a:r>
          </a:p>
          <a:p>
            <a:pPr marL="571500" indent="-571500" algn="l">
              <a:buFont typeface="Arial" panose="020B0604020202020204" pitchFamily="34" charset="0"/>
              <a:buChar char="•"/>
            </a:pPr>
            <a:endParaRPr lang="en-US" sz="2800" dirty="0" smtClean="0">
              <a:solidFill>
                <a:schemeClr val="accent1"/>
              </a:solidFill>
              <a:latin typeface="+mn-lt"/>
            </a:endParaRPr>
          </a:p>
          <a:p>
            <a:pPr marL="571500" indent="-571500" algn="l">
              <a:buFont typeface="Arial" panose="020B0604020202020204" pitchFamily="34" charset="0"/>
              <a:buChar char="•"/>
            </a:pPr>
            <a:r>
              <a:rPr lang="en-US" sz="2800" dirty="0" smtClean="0">
                <a:solidFill>
                  <a:schemeClr val="accent1"/>
                </a:solidFill>
                <a:latin typeface="+mn-lt"/>
              </a:rPr>
              <a:t>“Any person” includes a biological parent. Matter of Marisol N.H., 115 A.D.3d 185 (2d Dep’t 2014) </a:t>
            </a:r>
          </a:p>
          <a:p>
            <a:pPr marL="571500" indent="-571500" algn="l">
              <a:buFont typeface="Arial" panose="020B0604020202020204" pitchFamily="34" charset="0"/>
              <a:buChar char="•"/>
            </a:pPr>
            <a:endParaRPr lang="en-US" sz="2800" dirty="0" smtClean="0">
              <a:solidFill>
                <a:schemeClr val="accent1"/>
              </a:solidFill>
              <a:latin typeface="+mn-lt"/>
            </a:endParaRPr>
          </a:p>
          <a:p>
            <a:pPr marL="571500" indent="-571500" algn="l">
              <a:buFont typeface="Arial" panose="020B0604020202020204" pitchFamily="34" charset="0"/>
              <a:buChar char="•"/>
            </a:pPr>
            <a:r>
              <a:rPr lang="en-US" sz="2800" dirty="0" smtClean="0">
                <a:solidFill>
                  <a:schemeClr val="accent1"/>
                </a:solidFill>
                <a:latin typeface="+mn-lt"/>
              </a:rPr>
              <a:t>Appointment must be in the “best interest” of the child</a:t>
            </a:r>
          </a:p>
          <a:p>
            <a:pPr marL="571500" indent="-571500" algn="l">
              <a:buFont typeface="Arial" panose="020B0604020202020204" pitchFamily="34" charset="0"/>
              <a:buChar char="•"/>
            </a:pPr>
            <a:endParaRPr lang="en-US" sz="2800" dirty="0" smtClean="0">
              <a:solidFill>
                <a:schemeClr val="accent1"/>
              </a:solidFill>
              <a:latin typeface="+mn-lt"/>
            </a:endParaRPr>
          </a:p>
          <a:p>
            <a:pPr marL="571500" indent="-571500" algn="l">
              <a:buFont typeface="Arial" panose="020B0604020202020204" pitchFamily="34" charset="0"/>
              <a:buChar char="•"/>
            </a:pPr>
            <a:r>
              <a:rPr lang="en-US" sz="2800" dirty="0" smtClean="0">
                <a:solidFill>
                  <a:schemeClr val="accent1"/>
                </a:solidFill>
                <a:latin typeface="+mn-lt"/>
              </a:rPr>
              <a:t>Guardian not required to have any immigration status</a:t>
            </a:r>
          </a:p>
          <a:p>
            <a:pPr marL="571500" indent="-571500" algn="l">
              <a:buFont typeface="Arial" panose="020B0604020202020204" pitchFamily="34" charset="0"/>
              <a:buChar char="•"/>
            </a:pPr>
            <a:endParaRPr lang="en-US" sz="2800" dirty="0" smtClean="0">
              <a:solidFill>
                <a:schemeClr val="accent1"/>
              </a:solidFill>
              <a:latin typeface="+mn-lt"/>
            </a:endParaRPr>
          </a:p>
          <a:p>
            <a:pPr marL="571500" indent="-571500" algn="l">
              <a:buFont typeface="Arial" panose="020B0604020202020204" pitchFamily="34" charset="0"/>
              <a:buChar char="•"/>
            </a:pPr>
            <a:r>
              <a:rPr lang="en-US" sz="2800" dirty="0" smtClean="0">
                <a:solidFill>
                  <a:schemeClr val="accent1"/>
                </a:solidFill>
                <a:latin typeface="+mn-lt"/>
              </a:rPr>
              <a:t>Preference of child &gt; 14, Consent of child &gt; 18</a:t>
            </a:r>
            <a:endParaRPr lang="en-US" sz="2800" dirty="0">
              <a:solidFill>
                <a:schemeClr val="accent1"/>
              </a:solidFill>
              <a:latin typeface="+mn-lt"/>
            </a:endParaRPr>
          </a:p>
        </p:txBody>
      </p:sp>
    </p:spTree>
    <p:extLst>
      <p:ext uri="{BB962C8B-B14F-4D97-AF65-F5344CB8AC3E}">
        <p14:creationId xmlns:p14="http://schemas.microsoft.com/office/powerpoint/2010/main" val="27845547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19</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277847"/>
            <a:ext cx="12192000" cy="1176223"/>
            <a:chOff x="490" y="277847"/>
            <a:chExt cx="12192000" cy="1176223"/>
          </a:xfrm>
        </p:grpSpPr>
        <p:sp>
          <p:nvSpPr>
            <p:cNvPr id="8" name="TextBox 7">
              <a:extLst>
                <a:ext uri="{FF2B5EF4-FFF2-40B4-BE49-F238E27FC236}">
                  <a16:creationId xmlns="" xmlns:a16="http://schemas.microsoft.com/office/drawing/2014/main" id="{8F43577C-9ED1-4EC5-A4BB-AF1A4069BE63}"/>
                </a:ext>
              </a:extLst>
            </p:cNvPr>
            <p:cNvSpPr txBox="1"/>
            <p:nvPr/>
          </p:nvSpPr>
          <p:spPr>
            <a:xfrm>
              <a:off x="433657" y="277847"/>
              <a:ext cx="9888712" cy="584775"/>
            </a:xfrm>
            <a:prstGeom prst="rect">
              <a:avLst/>
            </a:prstGeom>
            <a:noFill/>
          </p:spPr>
          <p:txBody>
            <a:bodyPr wrap="square" rtlCol="0">
              <a:spAutoFit/>
            </a:bodyPr>
            <a:lstStyle/>
            <a:p>
              <a:pPr algn="l"/>
              <a:r>
                <a:rPr lang="en-US" sz="3200" dirty="0" smtClean="0">
                  <a:solidFill>
                    <a:srgbClr val="FD9F2E"/>
                  </a:solidFill>
                  <a:latin typeface="Libre Baskerville" panose="02000000000000000000" pitchFamily="50" charset="0"/>
                </a:rPr>
                <a:t>What is needed to start a guardianship case?</a:t>
              </a:r>
              <a:endParaRPr lang="en-US" sz="3200" dirty="0">
                <a:solidFill>
                  <a:srgbClr val="FD9F2E"/>
                </a:solidFill>
                <a:latin typeface="Libre Baskerville" panose="02000000000000000000" pitchFamily="50" charset="0"/>
              </a:endParaRP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extBox 4"/>
          <p:cNvSpPr txBox="1"/>
          <p:nvPr/>
        </p:nvSpPr>
        <p:spPr>
          <a:xfrm>
            <a:off x="433657" y="1463035"/>
            <a:ext cx="11148743" cy="4832092"/>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smtClean="0">
                <a:solidFill>
                  <a:schemeClr val="accent1"/>
                </a:solidFill>
                <a:latin typeface="+mn-lt"/>
              </a:rPr>
              <a:t>Notice </a:t>
            </a:r>
            <a:r>
              <a:rPr lang="en-US" sz="2800" dirty="0">
                <a:solidFill>
                  <a:schemeClr val="accent1"/>
                </a:solidFill>
                <a:latin typeface="+mn-lt"/>
              </a:rPr>
              <a:t>of </a:t>
            </a:r>
            <a:r>
              <a:rPr lang="en-US" sz="2800" dirty="0" smtClean="0">
                <a:solidFill>
                  <a:schemeClr val="accent1"/>
                </a:solidFill>
                <a:latin typeface="+mn-lt"/>
              </a:rPr>
              <a:t>Appearance</a:t>
            </a:r>
          </a:p>
          <a:p>
            <a:pPr marL="571500" indent="-571500" algn="l">
              <a:buFont typeface="Arial" panose="020B0604020202020204" pitchFamily="34" charset="0"/>
              <a:buChar char="•"/>
            </a:pPr>
            <a:endParaRPr lang="en-US" sz="2800" dirty="0">
              <a:solidFill>
                <a:schemeClr val="accent1"/>
              </a:solidFill>
              <a:latin typeface="+mn-lt"/>
            </a:endParaRPr>
          </a:p>
          <a:p>
            <a:pPr marL="571500" indent="-571500" algn="l">
              <a:buFont typeface="Arial" panose="020B0604020202020204" pitchFamily="34" charset="0"/>
              <a:buChar char="•"/>
            </a:pPr>
            <a:r>
              <a:rPr lang="en-US" sz="2800" dirty="0">
                <a:solidFill>
                  <a:schemeClr val="accent1"/>
                </a:solidFill>
                <a:latin typeface="+mn-lt"/>
              </a:rPr>
              <a:t>Form 6-1 or Form 6-1-a, Petition for Guardianship of the </a:t>
            </a:r>
            <a:r>
              <a:rPr lang="en-US" sz="2800" dirty="0" smtClean="0">
                <a:solidFill>
                  <a:schemeClr val="accent1"/>
                </a:solidFill>
                <a:latin typeface="+mn-lt"/>
              </a:rPr>
              <a:t>Person</a:t>
            </a:r>
          </a:p>
          <a:p>
            <a:pPr marL="571500" indent="-571500" algn="l">
              <a:buFont typeface="Arial" panose="020B0604020202020204" pitchFamily="34" charset="0"/>
              <a:buChar char="•"/>
            </a:pPr>
            <a:endParaRPr lang="en-US" sz="2800" dirty="0">
              <a:solidFill>
                <a:schemeClr val="accent1"/>
              </a:solidFill>
              <a:latin typeface="+mn-lt"/>
            </a:endParaRPr>
          </a:p>
          <a:p>
            <a:pPr marL="571500" indent="-571500" algn="l">
              <a:buFont typeface="Arial" panose="020B0604020202020204" pitchFamily="34" charset="0"/>
              <a:buChar char="•"/>
            </a:pPr>
            <a:r>
              <a:rPr lang="en-US" sz="2800" dirty="0">
                <a:solidFill>
                  <a:schemeClr val="accent1"/>
                </a:solidFill>
                <a:latin typeface="+mn-lt"/>
              </a:rPr>
              <a:t>Form 6-2, Oath and Designation for Service of Process </a:t>
            </a:r>
            <a:r>
              <a:rPr lang="en-US" sz="2800" dirty="0" smtClean="0">
                <a:solidFill>
                  <a:schemeClr val="accent1"/>
                </a:solidFill>
                <a:latin typeface="+mn-lt"/>
              </a:rPr>
              <a:t>Form</a:t>
            </a:r>
          </a:p>
          <a:p>
            <a:pPr marL="571500" indent="-571500" algn="l">
              <a:buFont typeface="Arial" panose="020B0604020202020204" pitchFamily="34" charset="0"/>
              <a:buChar char="•"/>
            </a:pPr>
            <a:endParaRPr lang="en-US" sz="2800" dirty="0">
              <a:solidFill>
                <a:schemeClr val="accent1"/>
              </a:solidFill>
              <a:latin typeface="+mn-lt"/>
            </a:endParaRPr>
          </a:p>
          <a:p>
            <a:pPr marL="571500" indent="-571500" algn="l">
              <a:buFont typeface="Arial" panose="020B0604020202020204" pitchFamily="34" charset="0"/>
              <a:buChar char="•"/>
            </a:pPr>
            <a:r>
              <a:rPr lang="en-US" sz="2800" dirty="0">
                <a:solidFill>
                  <a:schemeClr val="accent1"/>
                </a:solidFill>
                <a:latin typeface="+mn-lt"/>
              </a:rPr>
              <a:t>6-3, Consent of Person Over 18/Preference of Minor Over 14 </a:t>
            </a:r>
          </a:p>
          <a:p>
            <a:pPr marL="571500" indent="-571500" algn="l">
              <a:buFont typeface="Arial" panose="020B0604020202020204" pitchFamily="34" charset="0"/>
              <a:buChar char="•"/>
            </a:pPr>
            <a:r>
              <a:rPr lang="en-US" sz="2800" dirty="0">
                <a:solidFill>
                  <a:schemeClr val="accent1"/>
                </a:solidFill>
                <a:latin typeface="+mn-lt"/>
              </a:rPr>
              <a:t>OCFS-3909 Request for Information (address history</a:t>
            </a:r>
            <a:r>
              <a:rPr lang="en-US" sz="2800" dirty="0" smtClean="0">
                <a:solidFill>
                  <a:schemeClr val="accent1"/>
                </a:solidFill>
                <a:latin typeface="+mn-lt"/>
              </a:rPr>
              <a:t>)</a:t>
            </a:r>
          </a:p>
          <a:p>
            <a:pPr marL="571500" indent="-571500" algn="l">
              <a:buFont typeface="Arial" panose="020B0604020202020204" pitchFamily="34" charset="0"/>
              <a:buChar char="•"/>
            </a:pPr>
            <a:endParaRPr lang="en-US" sz="2800" dirty="0">
              <a:solidFill>
                <a:schemeClr val="accent1"/>
              </a:solidFill>
              <a:latin typeface="+mn-lt"/>
            </a:endParaRPr>
          </a:p>
          <a:p>
            <a:pPr marL="571500" indent="-571500" algn="l">
              <a:buFont typeface="Arial" panose="020B0604020202020204" pitchFamily="34" charset="0"/>
              <a:buChar char="•"/>
            </a:pPr>
            <a:r>
              <a:rPr lang="en-US" sz="2800" dirty="0">
                <a:solidFill>
                  <a:schemeClr val="accent1"/>
                </a:solidFill>
                <a:latin typeface="+mn-lt"/>
              </a:rPr>
              <a:t>Birth certificate of </a:t>
            </a:r>
            <a:r>
              <a:rPr lang="en-US" sz="2800" dirty="0" smtClean="0">
                <a:solidFill>
                  <a:schemeClr val="accent1"/>
                </a:solidFill>
                <a:latin typeface="+mn-lt"/>
              </a:rPr>
              <a:t>child</a:t>
            </a:r>
          </a:p>
          <a:p>
            <a:pPr marL="4229100" lvl="8" indent="-571500">
              <a:buFont typeface="Arial" panose="020B0604020202020204" pitchFamily="34" charset="0"/>
              <a:buChar char="•"/>
            </a:pPr>
            <a:endParaRPr lang="en-US" sz="2800" dirty="0" smtClean="0">
              <a:solidFill>
                <a:schemeClr val="accent1"/>
              </a:solidFill>
              <a:latin typeface="+mn-lt"/>
            </a:endParaRPr>
          </a:p>
        </p:txBody>
      </p:sp>
    </p:spTree>
    <p:extLst>
      <p:ext uri="{BB962C8B-B14F-4D97-AF65-F5344CB8AC3E}">
        <p14:creationId xmlns:p14="http://schemas.microsoft.com/office/powerpoint/2010/main" val="36674262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2">
            <a:extLst>
              <a:ext uri="{FF2B5EF4-FFF2-40B4-BE49-F238E27FC236}">
                <a16:creationId xmlns="" xmlns:a16="http://schemas.microsoft.com/office/drawing/2014/main" id="{3228C936-1CC4-4783-BE69-A8186B838047}"/>
              </a:ext>
            </a:extLst>
          </p:cNvPr>
          <p:cNvSpPr>
            <a:spLocks/>
          </p:cNvSpPr>
          <p:nvPr/>
        </p:nvSpPr>
        <p:spPr bwMode="auto">
          <a:xfrm>
            <a:off x="609600" y="3811321"/>
            <a:ext cx="10819910" cy="236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numCol="3"/>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130000"/>
              </a:lnSpc>
            </a:pPr>
            <a:r>
              <a:rPr lang="en-US" altLang="en-US" sz="1800" dirty="0">
                <a:solidFill>
                  <a:schemeClr val="bg2">
                    <a:lumMod val="50000"/>
                  </a:schemeClr>
                </a:solidFill>
                <a:highlight>
                  <a:srgbClr val="CBEBED"/>
                </a:highlight>
                <a:latin typeface="Museo Sans Rounded 300" panose="02000000000000000000" pitchFamily="2" charset="0"/>
                <a:sym typeface="Libre Baskerville" pitchFamily="1" charset="0"/>
              </a:rPr>
              <a:t>EQUAL JUSTICE</a:t>
            </a:r>
          </a:p>
          <a:p>
            <a:pPr algn="l" eaLnBrk="1" hangingPunct="1">
              <a:lnSpc>
                <a:spcPct val="130000"/>
              </a:lnSpc>
            </a:pPr>
            <a:r>
              <a:rPr lang="en-US" altLang="en-US" sz="1800" dirty="0">
                <a:solidFill>
                  <a:schemeClr val="bg2">
                    <a:lumMod val="50000"/>
                  </a:schemeClr>
                </a:solidFill>
                <a:latin typeface="Museo Sans Rounded 300" panose="02000000000000000000" pitchFamily="2" charset="0"/>
                <a:sym typeface="Libre Baskerville" pitchFamily="1" charset="0"/>
              </a:rPr>
              <a:t>We serve New Yorkers who are unable to access legal support </a:t>
            </a:r>
            <a:br>
              <a:rPr lang="en-US" altLang="en-US" sz="1800" dirty="0">
                <a:solidFill>
                  <a:schemeClr val="bg2">
                    <a:lumMod val="50000"/>
                  </a:schemeClr>
                </a:solidFill>
                <a:latin typeface="Museo Sans Rounded 300" panose="02000000000000000000" pitchFamily="2" charset="0"/>
                <a:sym typeface="Libre Baskerville" pitchFamily="1" charset="0"/>
              </a:rPr>
            </a:br>
            <a:r>
              <a:rPr lang="en-US" altLang="en-US" sz="1800" dirty="0">
                <a:solidFill>
                  <a:schemeClr val="bg2">
                    <a:lumMod val="50000"/>
                  </a:schemeClr>
                </a:solidFill>
                <a:latin typeface="Museo Sans Rounded 300" panose="02000000000000000000" pitchFamily="2" charset="0"/>
                <a:sym typeface="Libre Baskerville" pitchFamily="1" charset="0"/>
              </a:rPr>
              <a:t>due to low household income or underserved socio-economic background.</a:t>
            </a:r>
          </a:p>
          <a:p>
            <a:pPr algn="l" eaLnBrk="1" hangingPunct="1">
              <a:lnSpc>
                <a:spcPct val="130000"/>
              </a:lnSpc>
            </a:pPr>
            <a:endParaRPr lang="en-US" altLang="en-US" sz="1800" dirty="0">
              <a:solidFill>
                <a:schemeClr val="bg2">
                  <a:lumMod val="50000"/>
                </a:schemeClr>
              </a:solidFill>
              <a:highlight>
                <a:srgbClr val="CBEBED"/>
              </a:highlight>
              <a:latin typeface="Museo Sans Rounded 300" panose="02000000000000000000" pitchFamily="2" charset="0"/>
              <a:sym typeface="Libre Baskerville" pitchFamily="1" charset="0"/>
            </a:endParaRPr>
          </a:p>
          <a:p>
            <a:pPr algn="l" eaLnBrk="1" hangingPunct="1">
              <a:lnSpc>
                <a:spcPct val="130000"/>
              </a:lnSpc>
            </a:pPr>
            <a:r>
              <a:rPr lang="en-US" altLang="en-US" sz="1800" dirty="0">
                <a:solidFill>
                  <a:schemeClr val="bg2">
                    <a:lumMod val="50000"/>
                  </a:schemeClr>
                </a:solidFill>
                <a:highlight>
                  <a:srgbClr val="CBEBED"/>
                </a:highlight>
                <a:latin typeface="Museo Sans Rounded 300" panose="02000000000000000000" pitchFamily="2" charset="0"/>
                <a:sym typeface="Libre Baskerville" pitchFamily="1" charset="0"/>
              </a:rPr>
              <a:t>EXPERT SERVICE</a:t>
            </a:r>
          </a:p>
          <a:p>
            <a:pPr algn="l" eaLnBrk="1" hangingPunct="1">
              <a:lnSpc>
                <a:spcPct val="130000"/>
              </a:lnSpc>
            </a:pPr>
            <a:r>
              <a:rPr lang="en-US" altLang="en-US" sz="1800" dirty="0">
                <a:solidFill>
                  <a:schemeClr val="bg2">
                    <a:lumMod val="50000"/>
                  </a:schemeClr>
                </a:solidFill>
                <a:latin typeface="Museo Sans Rounded 300" panose="02000000000000000000" pitchFamily="2" charset="0"/>
                <a:sym typeface="Libre Baskerville" pitchFamily="1" charset="0"/>
              </a:rPr>
              <a:t>Our public-interest staff attorneys work alongside 1,000+ pro bono lawyers to advise, represent, and advocate on behalf of our clients.</a:t>
            </a:r>
          </a:p>
          <a:p>
            <a:pPr algn="l" eaLnBrk="1" hangingPunct="1">
              <a:lnSpc>
                <a:spcPct val="130000"/>
              </a:lnSpc>
            </a:pPr>
            <a:endParaRPr lang="en-US" altLang="en-US" sz="1800" dirty="0">
              <a:solidFill>
                <a:schemeClr val="bg2">
                  <a:lumMod val="50000"/>
                </a:schemeClr>
              </a:solidFill>
              <a:highlight>
                <a:srgbClr val="CBEBED"/>
              </a:highlight>
              <a:latin typeface="Museo Sans Rounded 300" panose="02000000000000000000" pitchFamily="2" charset="0"/>
              <a:sym typeface="Libre Baskerville" pitchFamily="1" charset="0"/>
            </a:endParaRPr>
          </a:p>
          <a:p>
            <a:pPr algn="l" eaLnBrk="1" hangingPunct="1">
              <a:lnSpc>
                <a:spcPct val="130000"/>
              </a:lnSpc>
            </a:pPr>
            <a:endParaRPr lang="en-US" altLang="en-US" sz="1800" dirty="0">
              <a:solidFill>
                <a:schemeClr val="bg2">
                  <a:lumMod val="50000"/>
                </a:schemeClr>
              </a:solidFill>
              <a:highlight>
                <a:srgbClr val="CBEBED"/>
              </a:highlight>
              <a:latin typeface="Museo Sans Rounded 300" panose="02000000000000000000" pitchFamily="2" charset="0"/>
              <a:sym typeface="Libre Baskerville" pitchFamily="1" charset="0"/>
            </a:endParaRPr>
          </a:p>
          <a:p>
            <a:pPr algn="l" eaLnBrk="1" hangingPunct="1">
              <a:lnSpc>
                <a:spcPct val="130000"/>
              </a:lnSpc>
            </a:pPr>
            <a:r>
              <a:rPr lang="en-US" altLang="en-US" sz="1800" dirty="0">
                <a:solidFill>
                  <a:schemeClr val="bg2">
                    <a:lumMod val="50000"/>
                  </a:schemeClr>
                </a:solidFill>
                <a:highlight>
                  <a:srgbClr val="CBEBED"/>
                </a:highlight>
                <a:latin typeface="Museo Sans Rounded 300" panose="02000000000000000000" pitchFamily="2" charset="0"/>
                <a:sym typeface="Libre Baskerville" pitchFamily="1" charset="0"/>
              </a:rPr>
              <a:t>COMMUNITY IMPACT</a:t>
            </a:r>
          </a:p>
          <a:p>
            <a:pPr algn="l" eaLnBrk="1" hangingPunct="1">
              <a:lnSpc>
                <a:spcPct val="130000"/>
              </a:lnSpc>
            </a:pPr>
            <a:r>
              <a:rPr lang="en-US" altLang="en-US" sz="1800" dirty="0">
                <a:solidFill>
                  <a:schemeClr val="bg2">
                    <a:lumMod val="50000"/>
                  </a:schemeClr>
                </a:solidFill>
                <a:latin typeface="Museo Sans Rounded 300" panose="02000000000000000000" pitchFamily="2" charset="0"/>
                <a:sym typeface="Libre Baskerville" pitchFamily="1" charset="0"/>
              </a:rPr>
              <a:t>We partner with 200+ local organizations, such as schools or community nonprofits, to help anchor the safety net in New York City.</a:t>
            </a:r>
          </a:p>
          <a:p>
            <a:pPr algn="l" eaLnBrk="1" hangingPunct="1">
              <a:lnSpc>
                <a:spcPct val="130000"/>
              </a:lnSpc>
            </a:pPr>
            <a:endParaRPr lang="en-US" altLang="en-US" sz="1800" dirty="0">
              <a:solidFill>
                <a:schemeClr val="bg2">
                  <a:lumMod val="50000"/>
                </a:schemeClr>
              </a:solidFill>
              <a:latin typeface="Museo Sans Rounded 300" panose="02000000000000000000" pitchFamily="2" charset="0"/>
              <a:sym typeface="Libre Baskerville" pitchFamily="1" charset="0"/>
            </a:endParaRPr>
          </a:p>
        </p:txBody>
      </p:sp>
      <p:sp>
        <p:nvSpPr>
          <p:cNvPr id="13" name="Rectangle 12">
            <a:extLst>
              <a:ext uri="{FF2B5EF4-FFF2-40B4-BE49-F238E27FC236}">
                <a16:creationId xmlns="" xmlns:a16="http://schemas.microsoft.com/office/drawing/2014/main" id="{8AEB63E1-21DE-4580-B0E0-E0EA649B55E6}"/>
              </a:ext>
            </a:extLst>
          </p:cNvPr>
          <p:cNvSpPr>
            <a:spLocks/>
          </p:cNvSpPr>
          <p:nvPr/>
        </p:nvSpPr>
        <p:spPr bwMode="auto">
          <a:xfrm>
            <a:off x="609600" y="1692351"/>
            <a:ext cx="10972799" cy="181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130000"/>
              </a:lnSpc>
              <a:spcAft>
                <a:spcPts val="1200"/>
              </a:spcAft>
            </a:pPr>
            <a:r>
              <a:rPr lang="en-US" sz="2400" dirty="0">
                <a:solidFill>
                  <a:schemeClr val="bg2">
                    <a:lumMod val="50000"/>
                  </a:schemeClr>
                </a:solidFill>
                <a:highlight>
                  <a:srgbClr val="CBEBED"/>
                </a:highlight>
                <a:latin typeface="Museo Sans Rounded 300" panose="02000000000000000000" pitchFamily="2" charset="0"/>
              </a:rPr>
              <a:t>Volunteers of Legal Service harnesses the power of New York City’s </a:t>
            </a:r>
            <a:br>
              <a:rPr lang="en-US" sz="2400" dirty="0">
                <a:solidFill>
                  <a:schemeClr val="bg2">
                    <a:lumMod val="50000"/>
                  </a:schemeClr>
                </a:solidFill>
                <a:highlight>
                  <a:srgbClr val="CBEBED"/>
                </a:highlight>
                <a:latin typeface="Museo Sans Rounded 300" panose="02000000000000000000" pitchFamily="2" charset="0"/>
              </a:rPr>
            </a:br>
            <a:r>
              <a:rPr lang="en-US" sz="2400" dirty="0">
                <a:solidFill>
                  <a:schemeClr val="bg2">
                    <a:lumMod val="50000"/>
                  </a:schemeClr>
                </a:solidFill>
                <a:highlight>
                  <a:srgbClr val="CBEBED"/>
                </a:highlight>
                <a:latin typeface="Museo Sans Rounded 300" panose="02000000000000000000" pitchFamily="2" charset="0"/>
              </a:rPr>
              <a:t>legal community and neighborhood-based partners</a:t>
            </a:r>
            <a:r>
              <a:rPr lang="en-US" sz="2400" dirty="0">
                <a:solidFill>
                  <a:schemeClr val="bg2">
                    <a:lumMod val="50000"/>
                  </a:schemeClr>
                </a:solidFill>
                <a:latin typeface="Museo Sans Rounded 300" panose="02000000000000000000" pitchFamily="2" charset="0"/>
              </a:rPr>
              <a:t> to provide free, civil legal services when and where they are needed most. Our staff and volunteer lawyers help New Yorkers to attain dignity, security, and opportunity.</a:t>
            </a:r>
            <a:endParaRPr lang="en-US" altLang="en-US" sz="2400" dirty="0">
              <a:solidFill>
                <a:schemeClr val="bg2">
                  <a:lumMod val="50000"/>
                </a:schemeClr>
              </a:solidFill>
              <a:latin typeface="Museo Sans Rounded 300" panose="02000000000000000000" pitchFamily="2" charset="0"/>
              <a:sym typeface="Libre Baskerville" pitchFamily="1" charset="0"/>
            </a:endParaRPr>
          </a:p>
        </p:txBody>
      </p:sp>
      <p:sp>
        <p:nvSpPr>
          <p:cNvPr id="20" name="Rectangle 12">
            <a:extLst>
              <a:ext uri="{FF2B5EF4-FFF2-40B4-BE49-F238E27FC236}">
                <a16:creationId xmlns="" xmlns:a16="http://schemas.microsoft.com/office/drawing/2014/main" id="{7207B037-BAAE-41ED-BDBA-E41940381F8F}"/>
              </a:ext>
            </a:extLst>
          </p:cNvPr>
          <p:cNvSpPr>
            <a:spLocks/>
          </p:cNvSpPr>
          <p:nvPr/>
        </p:nvSpPr>
        <p:spPr bwMode="auto">
          <a:xfrm>
            <a:off x="4616909" y="3517900"/>
            <a:ext cx="2958182"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130000"/>
              </a:lnSpc>
            </a:pPr>
            <a:endParaRPr lang="en-US" altLang="en-US" sz="1800" dirty="0">
              <a:solidFill>
                <a:schemeClr val="bg2">
                  <a:lumMod val="50000"/>
                </a:schemeClr>
              </a:solidFill>
              <a:latin typeface="Museo Sans Rounded 300" panose="02000000000000000000" pitchFamily="2" charset="0"/>
              <a:sym typeface="Libre Baskerville" pitchFamily="1" charset="0"/>
            </a:endParaRPr>
          </a:p>
        </p:txBody>
      </p:sp>
      <p:grpSp>
        <p:nvGrpSpPr>
          <p:cNvPr id="26" name="Group 25">
            <a:extLst>
              <a:ext uri="{FF2B5EF4-FFF2-40B4-BE49-F238E27FC236}">
                <a16:creationId xmlns="" xmlns:a16="http://schemas.microsoft.com/office/drawing/2014/main" id="{14B379EE-EB01-49E4-8B78-F85D1FC72605}"/>
              </a:ext>
            </a:extLst>
          </p:cNvPr>
          <p:cNvGrpSpPr/>
          <p:nvPr/>
        </p:nvGrpSpPr>
        <p:grpSpPr>
          <a:xfrm>
            <a:off x="490" y="152400"/>
            <a:ext cx="12192000" cy="1301670"/>
            <a:chOff x="490" y="152400"/>
            <a:chExt cx="12192000" cy="1301670"/>
          </a:xfrm>
        </p:grpSpPr>
        <p:sp>
          <p:nvSpPr>
            <p:cNvPr id="27" name="TextBox 26">
              <a:extLst>
                <a:ext uri="{FF2B5EF4-FFF2-40B4-BE49-F238E27FC236}">
                  <a16:creationId xmlns="" xmlns:a16="http://schemas.microsoft.com/office/drawing/2014/main" id="{7F86C1E5-A0AA-4E23-9985-C29A43483DDB}"/>
                </a:ext>
              </a:extLst>
            </p:cNvPr>
            <p:cNvSpPr txBox="1"/>
            <p:nvPr/>
          </p:nvSpPr>
          <p:spPr>
            <a:xfrm>
              <a:off x="533400" y="152400"/>
              <a:ext cx="8610110" cy="738664"/>
            </a:xfrm>
            <a:prstGeom prst="rect">
              <a:avLst/>
            </a:prstGeom>
            <a:noFill/>
          </p:spPr>
          <p:txBody>
            <a:bodyPr wrap="square" rtlCol="0">
              <a:spAutoFit/>
            </a:bodyPr>
            <a:lstStyle/>
            <a:p>
              <a:pPr algn="l"/>
              <a:r>
                <a:rPr lang="en-US" dirty="0">
                  <a:solidFill>
                    <a:srgbClr val="FD9F2E"/>
                  </a:solidFill>
                  <a:latin typeface="Libre Baskerville" panose="02000000000000000000" pitchFamily="50" charset="0"/>
                </a:rPr>
                <a:t>VOLS: Who We Are</a:t>
              </a:r>
            </a:p>
          </p:txBody>
        </p:sp>
        <p:sp>
          <p:nvSpPr>
            <p:cNvPr id="28" name="Freeform 1">
              <a:extLst>
                <a:ext uri="{FF2B5EF4-FFF2-40B4-BE49-F238E27FC236}">
                  <a16:creationId xmlns="" xmlns:a16="http://schemas.microsoft.com/office/drawing/2014/main" id="{F70FA60E-9623-471E-82FE-C3D1478B3945}"/>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9" name="Freeform 4">
              <a:extLst>
                <a:ext uri="{FF2B5EF4-FFF2-40B4-BE49-F238E27FC236}">
                  <a16:creationId xmlns="" xmlns:a16="http://schemas.microsoft.com/office/drawing/2014/main" id="{049D4B9A-F5EC-45B5-A964-8D5C2876F430}"/>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30" name="Freeform 3">
              <a:extLst>
                <a:ext uri="{FF2B5EF4-FFF2-40B4-BE49-F238E27FC236}">
                  <a16:creationId xmlns="" xmlns:a16="http://schemas.microsoft.com/office/drawing/2014/main" id="{6D11565A-9316-4A7B-A19A-DEA2C278D87F}"/>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31" name="Freeform 2">
              <a:extLst>
                <a:ext uri="{FF2B5EF4-FFF2-40B4-BE49-F238E27FC236}">
                  <a16:creationId xmlns="" xmlns:a16="http://schemas.microsoft.com/office/drawing/2014/main" id="{4D7F0210-50EA-4282-8F07-82C9A6AEBA20}"/>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32" name="Freeform 1">
              <a:extLst>
                <a:ext uri="{FF2B5EF4-FFF2-40B4-BE49-F238E27FC236}">
                  <a16:creationId xmlns="" xmlns:a16="http://schemas.microsoft.com/office/drawing/2014/main" id="{4BB0490E-0499-4749-AB44-4B3E7321FEBB}"/>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33" name="Freeform 4">
              <a:extLst>
                <a:ext uri="{FF2B5EF4-FFF2-40B4-BE49-F238E27FC236}">
                  <a16:creationId xmlns="" xmlns:a16="http://schemas.microsoft.com/office/drawing/2014/main" id="{4E60C753-DFB8-4EF1-81AF-76C3A2ED7B07}"/>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34" name="Picture 33" descr="A close up of a sign&#10;&#10;Description automatically generated">
              <a:extLst>
                <a:ext uri="{FF2B5EF4-FFF2-40B4-BE49-F238E27FC236}">
                  <a16:creationId xmlns="" xmlns:a16="http://schemas.microsoft.com/office/drawing/2014/main" id="{2885B6C4-3A17-484F-BDAB-4A60F3D5A2DE}"/>
                </a:ext>
              </a:extLst>
            </p:cNvPr>
            <p:cNvPicPr>
              <a:picLocks noChangeAspect="1"/>
            </p:cNvPicPr>
            <p:nvPr/>
          </p:nvPicPr>
          <p:blipFill rotWithShape="1">
            <a:blip r:embed="rId2"/>
            <a:srcRect b="22465"/>
            <a:stretch/>
          </p:blipFill>
          <p:spPr>
            <a:xfrm>
              <a:off x="10422112" y="277847"/>
              <a:ext cx="1236488" cy="1176223"/>
            </a:xfrm>
            <a:prstGeom prst="rect">
              <a:avLst/>
            </a:prstGeom>
          </p:spPr>
        </p:pic>
      </p:grpSp>
      <p:pic>
        <p:nvPicPr>
          <p:cNvPr id="35" name="Picture 1">
            <a:extLst>
              <a:ext uri="{FF2B5EF4-FFF2-40B4-BE49-F238E27FC236}">
                <a16:creationId xmlns="" xmlns:a16="http://schemas.microsoft.com/office/drawing/2014/main" id="{1079E3D9-14FA-4322-BBE4-234E6754C8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6" name="Group 35">
            <a:extLst>
              <a:ext uri="{FF2B5EF4-FFF2-40B4-BE49-F238E27FC236}">
                <a16:creationId xmlns="" xmlns:a16="http://schemas.microsoft.com/office/drawing/2014/main" id="{F15C3727-E844-4781-85AF-137569BE7340}"/>
              </a:ext>
            </a:extLst>
          </p:cNvPr>
          <p:cNvGrpSpPr/>
          <p:nvPr/>
        </p:nvGrpSpPr>
        <p:grpSpPr>
          <a:xfrm>
            <a:off x="0" y="6339801"/>
            <a:ext cx="12192000" cy="528720"/>
            <a:chOff x="0" y="6339801"/>
            <a:chExt cx="12192000" cy="528720"/>
          </a:xfrm>
        </p:grpSpPr>
        <p:pic>
          <p:nvPicPr>
            <p:cNvPr id="37" name="Picture 1">
              <a:extLst>
                <a:ext uri="{FF2B5EF4-FFF2-40B4-BE49-F238E27FC236}">
                  <a16:creationId xmlns="" xmlns:a16="http://schemas.microsoft.com/office/drawing/2014/main" id="{0784B68F-8BDA-4294-91BA-5487BDEC51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 name="Picture 1">
              <a:extLst>
                <a:ext uri="{FF2B5EF4-FFF2-40B4-BE49-F238E27FC236}">
                  <a16:creationId xmlns="" xmlns:a16="http://schemas.microsoft.com/office/drawing/2014/main" id="{65942E90-64FC-4CB5-ACFA-D8C11B4667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 name="Picture 1">
              <a:extLst>
                <a:ext uri="{FF2B5EF4-FFF2-40B4-BE49-F238E27FC236}">
                  <a16:creationId xmlns="" xmlns:a16="http://schemas.microsoft.com/office/drawing/2014/main" id="{911EFD68-B9A8-4E5A-80FF-B45C29AABD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40" name="Slide Number Placeholder 3">
            <a:extLst>
              <a:ext uri="{FF2B5EF4-FFF2-40B4-BE49-F238E27FC236}">
                <a16:creationId xmlns="" xmlns:a16="http://schemas.microsoft.com/office/drawing/2014/main" id="{7869FCB7-F1F6-47C5-8671-49B25A3E5BBB}"/>
              </a:ext>
            </a:extLst>
          </p:cNvPr>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2</a:t>
            </a:fld>
            <a:endParaRPr lang="en-US" altLang="en-US" sz="700" dirty="0">
              <a:solidFill>
                <a:srgbClr val="141313"/>
              </a:solidFill>
              <a:latin typeface="Georgia" pitchFamily="18" charset="0"/>
              <a:ea typeface="MS PGothic" pitchFamily="34" charset="-128"/>
              <a:sym typeface="Libre Baskerville" pitchFamily="1" charset="0"/>
            </a:endParaRPr>
          </a:p>
        </p:txBody>
      </p:sp>
      <p:pic>
        <p:nvPicPr>
          <p:cNvPr id="41" name="Picture 1">
            <a:extLst>
              <a:ext uri="{FF2B5EF4-FFF2-40B4-BE49-F238E27FC236}">
                <a16:creationId xmlns="" xmlns:a16="http://schemas.microsoft.com/office/drawing/2014/main" id="{3B6C84D0-9602-4BCD-BC28-A9350ED63B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809211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20</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0"/>
            <a:ext cx="12192000" cy="1454070"/>
            <a:chOff x="490" y="0"/>
            <a:chExt cx="12192000" cy="1454070"/>
          </a:xfrm>
        </p:grpSpPr>
        <p:sp>
          <p:nvSpPr>
            <p:cNvPr id="8" name="TextBox 7">
              <a:extLst>
                <a:ext uri="{FF2B5EF4-FFF2-40B4-BE49-F238E27FC236}">
                  <a16:creationId xmlns="" xmlns:a16="http://schemas.microsoft.com/office/drawing/2014/main" id="{8F43577C-9ED1-4EC5-A4BB-AF1A4069BE63}"/>
                </a:ext>
              </a:extLst>
            </p:cNvPr>
            <p:cNvSpPr txBox="1"/>
            <p:nvPr/>
          </p:nvSpPr>
          <p:spPr>
            <a:xfrm>
              <a:off x="397798" y="0"/>
              <a:ext cx="9888712" cy="1015663"/>
            </a:xfrm>
            <a:prstGeom prst="rect">
              <a:avLst/>
            </a:prstGeom>
            <a:noFill/>
          </p:spPr>
          <p:txBody>
            <a:bodyPr wrap="square" rtlCol="0">
              <a:spAutoFit/>
            </a:bodyPr>
            <a:lstStyle/>
            <a:p>
              <a:pPr algn="l"/>
              <a:r>
                <a:rPr lang="en-US" sz="3000" dirty="0" smtClean="0">
                  <a:solidFill>
                    <a:srgbClr val="FD9F2E"/>
                  </a:solidFill>
                  <a:latin typeface="Libre Baskerville" panose="02000000000000000000" pitchFamily="50" charset="0"/>
                </a:rPr>
                <a:t>What is needed to support a Motion for Special Findings? (currently filed concurrently)</a:t>
              </a:r>
              <a:endParaRPr lang="en-US" sz="3000" dirty="0">
                <a:solidFill>
                  <a:srgbClr val="FD9F2E"/>
                </a:solidFill>
                <a:latin typeface="Libre Baskerville" panose="02000000000000000000" pitchFamily="50" charset="0"/>
              </a:endParaRP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extBox 4"/>
          <p:cNvSpPr txBox="1"/>
          <p:nvPr/>
        </p:nvSpPr>
        <p:spPr>
          <a:xfrm>
            <a:off x="152400" y="1208968"/>
            <a:ext cx="11963400" cy="5170646"/>
          </a:xfrm>
          <a:prstGeom prst="rect">
            <a:avLst/>
          </a:prstGeom>
          <a:noFill/>
        </p:spPr>
        <p:txBody>
          <a:bodyPr wrap="square" rtlCol="0">
            <a:spAutoFit/>
          </a:bodyPr>
          <a:lstStyle/>
          <a:p>
            <a:pPr marL="342900" indent="-342900" algn="l">
              <a:buFont typeface="Arial" panose="020B0604020202020204" pitchFamily="34" charset="0"/>
              <a:buChar char="•"/>
            </a:pPr>
            <a:r>
              <a:rPr lang="en-US" sz="2200" dirty="0" smtClean="0">
                <a:solidFill>
                  <a:schemeClr val="accent1"/>
                </a:solidFill>
                <a:latin typeface="+mn-lt"/>
              </a:rPr>
              <a:t>Notice </a:t>
            </a:r>
            <a:r>
              <a:rPr lang="en-US" sz="2200" dirty="0">
                <a:solidFill>
                  <a:schemeClr val="accent1"/>
                </a:solidFill>
                <a:latin typeface="+mn-lt"/>
              </a:rPr>
              <a:t>of </a:t>
            </a:r>
            <a:r>
              <a:rPr lang="en-US" sz="2200" dirty="0" smtClean="0">
                <a:solidFill>
                  <a:schemeClr val="accent1"/>
                </a:solidFill>
                <a:latin typeface="+mn-lt"/>
              </a:rPr>
              <a:t>Motion</a:t>
            </a:r>
          </a:p>
          <a:p>
            <a:pPr marL="342900" indent="-342900" algn="l">
              <a:buFont typeface="Arial" panose="020B0604020202020204" pitchFamily="34" charset="0"/>
              <a:buChar char="•"/>
            </a:pPr>
            <a:endParaRPr lang="en-US" sz="2200" dirty="0" smtClean="0">
              <a:solidFill>
                <a:schemeClr val="accent1"/>
              </a:solidFill>
              <a:latin typeface="+mn-lt"/>
            </a:endParaRPr>
          </a:p>
          <a:p>
            <a:pPr marL="342900" indent="-342900" algn="l">
              <a:buFont typeface="Arial" panose="020B0604020202020204" pitchFamily="34" charset="0"/>
              <a:buChar char="•"/>
            </a:pPr>
            <a:r>
              <a:rPr lang="en-US" sz="2200" dirty="0" smtClean="0">
                <a:solidFill>
                  <a:schemeClr val="accent1"/>
                </a:solidFill>
                <a:latin typeface="+mn-lt"/>
              </a:rPr>
              <a:t>Attorney Affirmation</a:t>
            </a:r>
          </a:p>
          <a:p>
            <a:pPr marL="342900" indent="-342900" algn="l">
              <a:buFont typeface="Arial" panose="020B0604020202020204" pitchFamily="34" charset="0"/>
              <a:buChar char="•"/>
            </a:pPr>
            <a:endParaRPr lang="en-US" sz="2200" dirty="0">
              <a:solidFill>
                <a:schemeClr val="accent1"/>
              </a:solidFill>
              <a:latin typeface="+mn-lt"/>
            </a:endParaRPr>
          </a:p>
          <a:p>
            <a:pPr marL="342900" indent="-342900" algn="l">
              <a:buFont typeface="Arial" panose="020B0604020202020204" pitchFamily="34" charset="0"/>
              <a:buChar char="•"/>
            </a:pPr>
            <a:r>
              <a:rPr lang="en-US" sz="2200" dirty="0" smtClean="0">
                <a:solidFill>
                  <a:schemeClr val="accent1"/>
                </a:solidFill>
                <a:latin typeface="+mn-lt"/>
              </a:rPr>
              <a:t>Memorandum </a:t>
            </a:r>
            <a:r>
              <a:rPr lang="en-US" sz="2200" dirty="0">
                <a:solidFill>
                  <a:schemeClr val="accent1"/>
                </a:solidFill>
                <a:latin typeface="+mn-lt"/>
              </a:rPr>
              <a:t>of Law in Support of </a:t>
            </a:r>
            <a:r>
              <a:rPr lang="en-US" sz="2200" dirty="0" smtClean="0">
                <a:solidFill>
                  <a:schemeClr val="accent1"/>
                </a:solidFill>
                <a:latin typeface="+mn-lt"/>
              </a:rPr>
              <a:t>Motion</a:t>
            </a:r>
          </a:p>
          <a:p>
            <a:pPr marL="342900" indent="-342900" algn="l">
              <a:buFont typeface="Arial" panose="020B0604020202020204" pitchFamily="34" charset="0"/>
              <a:buChar char="•"/>
            </a:pPr>
            <a:endParaRPr lang="en-US" sz="2200" dirty="0">
              <a:solidFill>
                <a:schemeClr val="accent1"/>
              </a:solidFill>
              <a:latin typeface="+mn-lt"/>
            </a:endParaRPr>
          </a:p>
          <a:p>
            <a:pPr marL="342900" indent="-342900" algn="l">
              <a:buFont typeface="Arial" panose="020B0604020202020204" pitchFamily="34" charset="0"/>
              <a:buChar char="•"/>
            </a:pPr>
            <a:r>
              <a:rPr lang="en-US" sz="2200" dirty="0" smtClean="0">
                <a:solidFill>
                  <a:schemeClr val="accent1"/>
                </a:solidFill>
                <a:latin typeface="+mn-lt"/>
              </a:rPr>
              <a:t>Affidavit </a:t>
            </a:r>
            <a:r>
              <a:rPr lang="en-US" sz="2200" dirty="0">
                <a:solidFill>
                  <a:schemeClr val="accent1"/>
                </a:solidFill>
                <a:latin typeface="+mn-lt"/>
              </a:rPr>
              <a:t>of Child </a:t>
            </a:r>
            <a:endParaRPr lang="en-US" sz="2200" dirty="0" smtClean="0">
              <a:solidFill>
                <a:schemeClr val="accent1"/>
              </a:solidFill>
              <a:latin typeface="+mn-lt"/>
            </a:endParaRPr>
          </a:p>
          <a:p>
            <a:pPr marL="342900" indent="-342900" algn="l">
              <a:buFont typeface="Arial" panose="020B0604020202020204" pitchFamily="34" charset="0"/>
              <a:buChar char="•"/>
            </a:pPr>
            <a:endParaRPr lang="en-US" sz="2200" dirty="0">
              <a:solidFill>
                <a:schemeClr val="accent1"/>
              </a:solidFill>
              <a:latin typeface="+mn-lt"/>
            </a:endParaRPr>
          </a:p>
          <a:p>
            <a:pPr marL="342900" indent="-342900" algn="l">
              <a:buFont typeface="Arial" panose="020B0604020202020204" pitchFamily="34" charset="0"/>
              <a:buChar char="•"/>
            </a:pPr>
            <a:r>
              <a:rPr lang="en-US" sz="2200" dirty="0" smtClean="0">
                <a:solidFill>
                  <a:schemeClr val="accent1"/>
                </a:solidFill>
                <a:latin typeface="+mn-lt"/>
              </a:rPr>
              <a:t>Other </a:t>
            </a:r>
            <a:r>
              <a:rPr lang="en-US" sz="2200" dirty="0">
                <a:solidFill>
                  <a:schemeClr val="accent1"/>
                </a:solidFill>
                <a:latin typeface="+mn-lt"/>
              </a:rPr>
              <a:t>documents in support of the motion </a:t>
            </a:r>
            <a:r>
              <a:rPr lang="en-US" sz="2200" dirty="0" smtClean="0">
                <a:solidFill>
                  <a:schemeClr val="accent1"/>
                </a:solidFill>
                <a:latin typeface="+mn-lt"/>
              </a:rPr>
              <a:t>(death </a:t>
            </a:r>
            <a:r>
              <a:rPr lang="en-US" sz="2200" dirty="0">
                <a:solidFill>
                  <a:schemeClr val="accent1"/>
                </a:solidFill>
                <a:latin typeface="+mn-lt"/>
              </a:rPr>
              <a:t>certificate of parent(s), if any</a:t>
            </a:r>
            <a:r>
              <a:rPr lang="en-US" sz="2200" dirty="0" smtClean="0">
                <a:solidFill>
                  <a:schemeClr val="accent1"/>
                </a:solidFill>
                <a:latin typeface="+mn-lt"/>
              </a:rPr>
              <a:t>; etc.)</a:t>
            </a:r>
          </a:p>
          <a:p>
            <a:pPr marL="342900" indent="-342900" algn="l">
              <a:buFont typeface="Arial" panose="020B0604020202020204" pitchFamily="34" charset="0"/>
              <a:buChar char="•"/>
            </a:pPr>
            <a:endParaRPr lang="en-US" sz="2200" dirty="0">
              <a:solidFill>
                <a:schemeClr val="accent1"/>
              </a:solidFill>
              <a:latin typeface="+mn-lt"/>
            </a:endParaRPr>
          </a:p>
          <a:p>
            <a:pPr marL="342900" indent="-342900" algn="l">
              <a:buFont typeface="Arial" panose="020B0604020202020204" pitchFamily="34" charset="0"/>
              <a:buChar char="•"/>
            </a:pPr>
            <a:r>
              <a:rPr lang="en-US" sz="2200" dirty="0" smtClean="0">
                <a:solidFill>
                  <a:schemeClr val="accent1"/>
                </a:solidFill>
                <a:latin typeface="+mn-lt"/>
              </a:rPr>
              <a:t>Proposed </a:t>
            </a:r>
            <a:r>
              <a:rPr lang="en-US" sz="2200" dirty="0">
                <a:solidFill>
                  <a:schemeClr val="accent1"/>
                </a:solidFill>
                <a:latin typeface="+mn-lt"/>
              </a:rPr>
              <a:t>Special Findings Order (Form GF-42, available online)</a:t>
            </a:r>
          </a:p>
          <a:p>
            <a:pPr marL="1028700" lvl="1" indent="-571500" algn="l">
              <a:buFont typeface="Arial" panose="020B0604020202020204" pitchFamily="34" charset="0"/>
              <a:buChar char="•"/>
            </a:pPr>
            <a:r>
              <a:rPr lang="en-US" sz="2200" dirty="0">
                <a:solidFill>
                  <a:schemeClr val="accent1"/>
                </a:solidFill>
                <a:latin typeface="+mn-lt"/>
              </a:rPr>
              <a:t>USCIS requires that factual information regarding the specific case as well as the state law upon which the findings are based be included in the order.</a:t>
            </a:r>
          </a:p>
          <a:p>
            <a:pPr marL="571500" indent="-571500" algn="l">
              <a:buFont typeface="Arial" panose="020B0604020202020204" pitchFamily="34" charset="0"/>
              <a:buChar char="•"/>
            </a:pPr>
            <a:endParaRPr lang="en-US" sz="2200" dirty="0">
              <a:solidFill>
                <a:schemeClr val="accent1"/>
              </a:solidFill>
              <a:latin typeface="+mn-lt"/>
            </a:endParaRPr>
          </a:p>
          <a:p>
            <a:pPr marL="571500" indent="-571500" algn="l">
              <a:buFont typeface="Arial" panose="020B0604020202020204" pitchFamily="34" charset="0"/>
              <a:buChar char="•"/>
            </a:pPr>
            <a:r>
              <a:rPr lang="en-US" sz="2200" dirty="0">
                <a:solidFill>
                  <a:schemeClr val="accent1"/>
                </a:solidFill>
                <a:latin typeface="+mn-lt"/>
              </a:rPr>
              <a:t>Affidavit of Service of </a:t>
            </a:r>
            <a:r>
              <a:rPr lang="en-US" sz="2200" dirty="0" smtClean="0">
                <a:solidFill>
                  <a:schemeClr val="accent1"/>
                </a:solidFill>
                <a:latin typeface="+mn-lt"/>
              </a:rPr>
              <a:t>Motion (May </a:t>
            </a:r>
            <a:r>
              <a:rPr lang="en-US" sz="2200" dirty="0">
                <a:solidFill>
                  <a:schemeClr val="accent1"/>
                </a:solidFill>
                <a:latin typeface="+mn-lt"/>
              </a:rPr>
              <a:t>be waived if there is abandonment (SCPA § 1705</a:t>
            </a:r>
            <a:r>
              <a:rPr lang="en-US" sz="2200" dirty="0" smtClean="0">
                <a:solidFill>
                  <a:schemeClr val="accent1"/>
                </a:solidFill>
                <a:latin typeface="+mn-lt"/>
              </a:rPr>
              <a:t>))</a:t>
            </a:r>
            <a:endParaRPr lang="en-US" sz="2200" dirty="0">
              <a:solidFill>
                <a:schemeClr val="accent1"/>
              </a:solidFill>
              <a:latin typeface="+mn-lt"/>
            </a:endParaRPr>
          </a:p>
        </p:txBody>
      </p:sp>
    </p:spTree>
    <p:extLst>
      <p:ext uri="{BB962C8B-B14F-4D97-AF65-F5344CB8AC3E}">
        <p14:creationId xmlns:p14="http://schemas.microsoft.com/office/powerpoint/2010/main" val="14656296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21</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255703"/>
            <a:ext cx="12192000" cy="1198367"/>
            <a:chOff x="490" y="255703"/>
            <a:chExt cx="12192000" cy="1198367"/>
          </a:xfrm>
        </p:grpSpPr>
        <p:sp>
          <p:nvSpPr>
            <p:cNvPr id="8" name="TextBox 7">
              <a:extLst>
                <a:ext uri="{FF2B5EF4-FFF2-40B4-BE49-F238E27FC236}">
                  <a16:creationId xmlns="" xmlns:a16="http://schemas.microsoft.com/office/drawing/2014/main" id="{8F43577C-9ED1-4EC5-A4BB-AF1A4069BE63}"/>
                </a:ext>
              </a:extLst>
            </p:cNvPr>
            <p:cNvSpPr txBox="1"/>
            <p:nvPr/>
          </p:nvSpPr>
          <p:spPr>
            <a:xfrm>
              <a:off x="560294" y="255703"/>
              <a:ext cx="9888712" cy="584775"/>
            </a:xfrm>
            <a:prstGeom prst="rect">
              <a:avLst/>
            </a:prstGeom>
            <a:noFill/>
          </p:spPr>
          <p:txBody>
            <a:bodyPr wrap="square" rtlCol="0">
              <a:spAutoFit/>
            </a:bodyPr>
            <a:lstStyle/>
            <a:p>
              <a:pPr algn="l"/>
              <a:r>
                <a:rPr lang="en-US" sz="3200" dirty="0" smtClean="0">
                  <a:solidFill>
                    <a:srgbClr val="FD9F2E"/>
                  </a:solidFill>
                  <a:latin typeface="Libre Baskerville" panose="02000000000000000000" pitchFamily="50" charset="0"/>
                </a:rPr>
                <a:t>Stages of Guardianship and Custody Cases</a:t>
              </a:r>
              <a:endParaRPr lang="en-US" sz="3200" dirty="0">
                <a:solidFill>
                  <a:srgbClr val="FD9F2E"/>
                </a:solidFill>
                <a:latin typeface="Libre Baskerville" panose="02000000000000000000" pitchFamily="50" charset="0"/>
              </a:endParaRP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36" name="Diagram 35"/>
          <p:cNvGraphicFramePr/>
          <p:nvPr>
            <p:extLst>
              <p:ext uri="{D42A27DB-BD31-4B8C-83A1-F6EECF244321}">
                <p14:modId xmlns:p14="http://schemas.microsoft.com/office/powerpoint/2010/main" val="4007070079"/>
              </p:ext>
            </p:extLst>
          </p:nvPr>
        </p:nvGraphicFramePr>
        <p:xfrm>
          <a:off x="407894" y="1496199"/>
          <a:ext cx="11250706"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3265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22</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255703"/>
            <a:ext cx="12192000" cy="1198367"/>
            <a:chOff x="490" y="255703"/>
            <a:chExt cx="12192000" cy="1198367"/>
          </a:xfrm>
        </p:grpSpPr>
        <p:sp>
          <p:nvSpPr>
            <p:cNvPr id="8" name="TextBox 7">
              <a:extLst>
                <a:ext uri="{FF2B5EF4-FFF2-40B4-BE49-F238E27FC236}">
                  <a16:creationId xmlns="" xmlns:a16="http://schemas.microsoft.com/office/drawing/2014/main" id="{8F43577C-9ED1-4EC5-A4BB-AF1A4069BE63}"/>
                </a:ext>
              </a:extLst>
            </p:cNvPr>
            <p:cNvSpPr txBox="1"/>
            <p:nvPr/>
          </p:nvSpPr>
          <p:spPr>
            <a:xfrm>
              <a:off x="560294" y="255703"/>
              <a:ext cx="9888712" cy="584775"/>
            </a:xfrm>
            <a:prstGeom prst="rect">
              <a:avLst/>
            </a:prstGeom>
            <a:noFill/>
          </p:spPr>
          <p:txBody>
            <a:bodyPr wrap="square" rtlCol="0">
              <a:spAutoFit/>
            </a:bodyPr>
            <a:lstStyle/>
            <a:p>
              <a:pPr algn="l"/>
              <a:r>
                <a:rPr lang="en-US" sz="3200" dirty="0">
                  <a:solidFill>
                    <a:srgbClr val="FD9F2E"/>
                  </a:solidFill>
                  <a:latin typeface="Libre Baskerville" panose="02000000000000000000" pitchFamily="50" charset="0"/>
                </a:rPr>
                <a:t>What’s the timeline in Family Court</a:t>
              </a:r>
              <a:r>
                <a:rPr lang="en-US" sz="3200" dirty="0" smtClean="0">
                  <a:solidFill>
                    <a:srgbClr val="FD9F2E"/>
                  </a:solidFill>
                  <a:latin typeface="Libre Baskerville" panose="02000000000000000000" pitchFamily="50" charset="0"/>
                </a:rPr>
                <a:t>?*</a:t>
              </a:r>
              <a:endParaRPr lang="en-US" sz="3200" dirty="0">
                <a:solidFill>
                  <a:srgbClr val="FD9F2E"/>
                </a:solidFill>
                <a:latin typeface="Libre Baskerville" panose="02000000000000000000" pitchFamily="50" charset="0"/>
              </a:endParaRP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8" name="Content Placeholder 3"/>
          <p:cNvGraphicFramePr>
            <a:graphicFrameLocks noGrp="1"/>
          </p:cNvGraphicFramePr>
          <p:nvPr>
            <p:ph idx="1"/>
            <p:extLst>
              <p:ext uri="{D42A27DB-BD31-4B8C-83A1-F6EECF244321}">
                <p14:modId xmlns:p14="http://schemas.microsoft.com/office/powerpoint/2010/main" val="2176452322"/>
              </p:ext>
            </p:extLst>
          </p:nvPr>
        </p:nvGraphicFramePr>
        <p:xfrm>
          <a:off x="502024" y="1454070"/>
          <a:ext cx="11506200" cy="4641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7772400" y="5616898"/>
            <a:ext cx="4038600" cy="707886"/>
          </a:xfrm>
          <a:prstGeom prst="rect">
            <a:avLst/>
          </a:prstGeom>
          <a:noFill/>
        </p:spPr>
        <p:txBody>
          <a:bodyPr wrap="square" rtlCol="0">
            <a:spAutoFit/>
          </a:bodyPr>
          <a:lstStyle/>
          <a:p>
            <a:r>
              <a:rPr lang="en-US" sz="2000" dirty="0" smtClean="0">
                <a:solidFill>
                  <a:schemeClr val="accent1"/>
                </a:solidFill>
              </a:rPr>
              <a:t>*with major pandemic-related caveats </a:t>
            </a:r>
            <a:endParaRPr lang="en-US" sz="2000" dirty="0">
              <a:solidFill>
                <a:schemeClr val="accent1"/>
              </a:solidFill>
            </a:endParaRPr>
          </a:p>
        </p:txBody>
      </p:sp>
    </p:spTree>
    <p:extLst>
      <p:ext uri="{BB962C8B-B14F-4D97-AF65-F5344CB8AC3E}">
        <p14:creationId xmlns:p14="http://schemas.microsoft.com/office/powerpoint/2010/main" val="42677594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23</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13937" y="164290"/>
            <a:ext cx="12192000" cy="1398759"/>
            <a:chOff x="490" y="-189791"/>
            <a:chExt cx="12192000" cy="1643861"/>
          </a:xfrm>
        </p:grpSpPr>
        <p:sp>
          <p:nvSpPr>
            <p:cNvPr id="8" name="TextBox 7">
              <a:extLst>
                <a:ext uri="{FF2B5EF4-FFF2-40B4-BE49-F238E27FC236}">
                  <a16:creationId xmlns="" xmlns:a16="http://schemas.microsoft.com/office/drawing/2014/main" id="{8F43577C-9ED1-4EC5-A4BB-AF1A4069BE63}"/>
                </a:ext>
              </a:extLst>
            </p:cNvPr>
            <p:cNvSpPr txBox="1"/>
            <p:nvPr/>
          </p:nvSpPr>
          <p:spPr>
            <a:xfrm>
              <a:off x="560294" y="-189791"/>
              <a:ext cx="9888712" cy="954107"/>
            </a:xfrm>
            <a:prstGeom prst="rect">
              <a:avLst/>
            </a:prstGeom>
            <a:noFill/>
          </p:spPr>
          <p:txBody>
            <a:bodyPr wrap="square" rtlCol="0">
              <a:spAutoFit/>
            </a:bodyPr>
            <a:lstStyle/>
            <a:p>
              <a:pPr algn="l"/>
              <a:r>
                <a:rPr lang="en-US" sz="2800" dirty="0">
                  <a:solidFill>
                    <a:srgbClr val="FD9F2E"/>
                  </a:solidFill>
                  <a:latin typeface="Libre Baskerville" panose="02000000000000000000" pitchFamily="50" charset="0"/>
                </a:rPr>
                <a:t>Safety &amp; Background Checks of Proposed Guardian or Custodian</a:t>
              </a: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Content Placeholder 4"/>
          <p:cNvSpPr>
            <a:spLocks noGrp="1"/>
          </p:cNvSpPr>
          <p:nvPr>
            <p:ph idx="1"/>
          </p:nvPr>
        </p:nvSpPr>
        <p:spPr>
          <a:xfrm>
            <a:off x="598840" y="1385868"/>
            <a:ext cx="10972800" cy="4525963"/>
          </a:xfrm>
        </p:spPr>
        <p:txBody>
          <a:bodyPr/>
          <a:lstStyle/>
          <a:p>
            <a:r>
              <a:rPr lang="en-US" dirty="0">
                <a:solidFill>
                  <a:schemeClr val="accent1"/>
                </a:solidFill>
              </a:rPr>
              <a:t>In guardianship cases, court required to obtain record of indicated reports of child abuse and neglect from Office of Children and Family Services (OCFS). SCPA § 1706(2)</a:t>
            </a:r>
          </a:p>
          <a:p>
            <a:pPr marL="0" indent="0">
              <a:buNone/>
            </a:pPr>
            <a:endParaRPr lang="en-US" dirty="0">
              <a:solidFill>
                <a:schemeClr val="accent1"/>
              </a:solidFill>
            </a:endParaRPr>
          </a:p>
          <a:p>
            <a:r>
              <a:rPr lang="en-US" dirty="0" smtClean="0">
                <a:solidFill>
                  <a:schemeClr val="accent1"/>
                </a:solidFill>
              </a:rPr>
              <a:t>Court may order fingerprinting of family for criminal background check</a:t>
            </a:r>
            <a:endParaRPr lang="en-US" dirty="0">
              <a:solidFill>
                <a:schemeClr val="accent1"/>
              </a:solidFill>
            </a:endParaRPr>
          </a:p>
          <a:p>
            <a:endParaRPr lang="en-US" dirty="0">
              <a:solidFill>
                <a:schemeClr val="accent1"/>
              </a:solidFill>
            </a:endParaRPr>
          </a:p>
          <a:p>
            <a:r>
              <a:rPr lang="en-US" dirty="0">
                <a:solidFill>
                  <a:schemeClr val="accent1"/>
                </a:solidFill>
              </a:rPr>
              <a:t>Court can order home investigation (“COI”)</a:t>
            </a:r>
          </a:p>
        </p:txBody>
      </p:sp>
    </p:spTree>
    <p:extLst>
      <p:ext uri="{BB962C8B-B14F-4D97-AF65-F5344CB8AC3E}">
        <p14:creationId xmlns:p14="http://schemas.microsoft.com/office/powerpoint/2010/main" val="305980675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24</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255703"/>
            <a:ext cx="12192000" cy="1198367"/>
            <a:chOff x="490" y="255703"/>
            <a:chExt cx="12192000" cy="1198367"/>
          </a:xfrm>
        </p:grpSpPr>
        <p:sp>
          <p:nvSpPr>
            <p:cNvPr id="8" name="TextBox 7">
              <a:extLst>
                <a:ext uri="{FF2B5EF4-FFF2-40B4-BE49-F238E27FC236}">
                  <a16:creationId xmlns="" xmlns:a16="http://schemas.microsoft.com/office/drawing/2014/main" id="{8F43577C-9ED1-4EC5-A4BB-AF1A4069BE63}"/>
                </a:ext>
              </a:extLst>
            </p:cNvPr>
            <p:cNvSpPr txBox="1"/>
            <p:nvPr/>
          </p:nvSpPr>
          <p:spPr>
            <a:xfrm>
              <a:off x="560294" y="255703"/>
              <a:ext cx="9888712" cy="584775"/>
            </a:xfrm>
            <a:prstGeom prst="rect">
              <a:avLst/>
            </a:prstGeom>
            <a:noFill/>
          </p:spPr>
          <p:txBody>
            <a:bodyPr wrap="square" rtlCol="0">
              <a:spAutoFit/>
            </a:bodyPr>
            <a:lstStyle/>
            <a:p>
              <a:pPr algn="l"/>
              <a:r>
                <a:rPr lang="en-US" sz="3200" dirty="0">
                  <a:solidFill>
                    <a:srgbClr val="FD9F2E"/>
                  </a:solidFill>
                  <a:latin typeface="Libre Baskerville" panose="02000000000000000000" pitchFamily="50" charset="0"/>
                </a:rPr>
                <a:t>What happens at the Family Court hearing?</a:t>
              </a: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8" name="Diagram 27"/>
          <p:cNvGraphicFramePr/>
          <p:nvPr>
            <p:extLst>
              <p:ext uri="{D42A27DB-BD31-4B8C-83A1-F6EECF244321}">
                <p14:modId xmlns:p14="http://schemas.microsoft.com/office/powerpoint/2010/main" val="2388700203"/>
              </p:ext>
            </p:extLst>
          </p:nvPr>
        </p:nvGraphicFramePr>
        <p:xfrm>
          <a:off x="846844" y="1295400"/>
          <a:ext cx="10811756" cy="340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4" name="Diagram 33"/>
          <p:cNvGraphicFramePr/>
          <p:nvPr>
            <p:extLst>
              <p:ext uri="{D42A27DB-BD31-4B8C-83A1-F6EECF244321}">
                <p14:modId xmlns:p14="http://schemas.microsoft.com/office/powerpoint/2010/main" val="575824629"/>
              </p:ext>
            </p:extLst>
          </p:nvPr>
        </p:nvGraphicFramePr>
        <p:xfrm>
          <a:off x="342900" y="4191000"/>
          <a:ext cx="8458200" cy="1955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5935649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Diagram 42"/>
          <p:cNvGraphicFramePr/>
          <p:nvPr>
            <p:extLst>
              <p:ext uri="{D42A27DB-BD31-4B8C-83A1-F6EECF244321}">
                <p14:modId xmlns:p14="http://schemas.microsoft.com/office/powerpoint/2010/main" val="216275195"/>
              </p:ext>
            </p:extLst>
          </p:nvPr>
        </p:nvGraphicFramePr>
        <p:xfrm>
          <a:off x="304800" y="1208968"/>
          <a:ext cx="12115800" cy="6600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25</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255703"/>
            <a:ext cx="12192000" cy="1198367"/>
            <a:chOff x="490" y="255703"/>
            <a:chExt cx="12192000" cy="1198367"/>
          </a:xfrm>
        </p:grpSpPr>
        <p:sp>
          <p:nvSpPr>
            <p:cNvPr id="8" name="TextBox 7">
              <a:extLst>
                <a:ext uri="{FF2B5EF4-FFF2-40B4-BE49-F238E27FC236}">
                  <a16:creationId xmlns="" xmlns:a16="http://schemas.microsoft.com/office/drawing/2014/main" id="{8F43577C-9ED1-4EC5-A4BB-AF1A4069BE63}"/>
                </a:ext>
              </a:extLst>
            </p:cNvPr>
            <p:cNvSpPr txBox="1"/>
            <p:nvPr/>
          </p:nvSpPr>
          <p:spPr>
            <a:xfrm>
              <a:off x="560294" y="255703"/>
              <a:ext cx="9888712" cy="584775"/>
            </a:xfrm>
            <a:prstGeom prst="rect">
              <a:avLst/>
            </a:prstGeom>
            <a:noFill/>
          </p:spPr>
          <p:txBody>
            <a:bodyPr wrap="square" rtlCol="0">
              <a:spAutoFit/>
            </a:bodyPr>
            <a:lstStyle/>
            <a:p>
              <a:pPr algn="l"/>
              <a:r>
                <a:rPr lang="en-US" sz="3200" dirty="0">
                  <a:solidFill>
                    <a:srgbClr val="FD9F2E"/>
                  </a:solidFill>
                  <a:latin typeface="Libre Baskerville" panose="02000000000000000000" pitchFamily="50" charset="0"/>
                </a:rPr>
                <a:t>Common Hurdles in Family Court</a:t>
              </a: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8"/>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39072925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146174"/>
          </a:xfrm>
        </p:spPr>
        <p:txBody>
          <a:bodyPr/>
          <a:lstStyle/>
          <a:p>
            <a:pPr algn="r"/>
            <a:r>
              <a:rPr lang="en-US" sz="5400" b="1" dirty="0" smtClean="0">
                <a:solidFill>
                  <a:schemeClr val="accent1"/>
                </a:solidFill>
                <a:latin typeface="Rambla"/>
              </a:rPr>
              <a:t>Applying for SIJS</a:t>
            </a:r>
            <a:endParaRPr lang="en-US" sz="5400" b="1" dirty="0">
              <a:solidFill>
                <a:schemeClr val="accent1"/>
              </a:solidFill>
              <a:latin typeface="Rambla"/>
            </a:endParaRPr>
          </a:p>
        </p:txBody>
      </p:sp>
      <p:sp>
        <p:nvSpPr>
          <p:cNvPr id="4" name="Slide Number Placeholder 3"/>
          <p:cNvSpPr>
            <a:spLocks noGrp="1"/>
          </p:cNvSpPr>
          <p:nvPr>
            <p:ph type="sldNum" sz="quarter" idx="10"/>
          </p:nvPr>
        </p:nvSpPr>
        <p:spPr/>
        <p:txBody>
          <a:bodyPr/>
          <a:lstStyle/>
          <a:p>
            <a:pPr>
              <a:defRPr/>
            </a:pPr>
            <a:fld id="{90D5A4C0-E8CC-4576-AFE3-0C7F6B73DBFE}" type="slidenum">
              <a:rPr lang="en-US" altLang="en-US" smtClean="0"/>
              <a:pPr>
                <a:defRPr/>
              </a:pPr>
              <a:t>26</a:t>
            </a:fld>
            <a:endParaRPr lang="en-US" altLang="en-US"/>
          </a:p>
        </p:txBody>
      </p:sp>
      <p:cxnSp>
        <p:nvCxnSpPr>
          <p:cNvPr id="6" name="Straight Connector 5"/>
          <p:cNvCxnSpPr/>
          <p:nvPr/>
        </p:nvCxnSpPr>
        <p:spPr bwMode="auto">
          <a:xfrm>
            <a:off x="1828800" y="3124200"/>
            <a:ext cx="9448800" cy="0"/>
          </a:xfrm>
          <a:prstGeom prst="line">
            <a:avLst/>
          </a:prstGeom>
          <a:solidFill>
            <a:schemeClr val="accent1"/>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TextBox 2"/>
          <p:cNvSpPr txBox="1"/>
          <p:nvPr/>
        </p:nvSpPr>
        <p:spPr>
          <a:xfrm>
            <a:off x="4572000" y="3429000"/>
            <a:ext cx="5638800" cy="738664"/>
          </a:xfrm>
          <a:prstGeom prst="rect">
            <a:avLst/>
          </a:prstGeom>
          <a:noFill/>
        </p:spPr>
        <p:txBody>
          <a:bodyPr wrap="square" rtlCol="0">
            <a:spAutoFit/>
          </a:bodyPr>
          <a:lstStyle/>
          <a:p>
            <a:r>
              <a:rPr lang="en-US" dirty="0" smtClean="0">
                <a:solidFill>
                  <a:srgbClr val="FD9F2E"/>
                </a:solidFill>
              </a:rPr>
              <a:t>Step 2: USCIS</a:t>
            </a:r>
            <a:endParaRPr lang="en-US" dirty="0">
              <a:solidFill>
                <a:srgbClr val="FD9F2E"/>
              </a:solidFill>
            </a:endParaRPr>
          </a:p>
        </p:txBody>
      </p:sp>
    </p:spTree>
    <p:extLst>
      <p:ext uri="{BB962C8B-B14F-4D97-AF65-F5344CB8AC3E}">
        <p14:creationId xmlns:p14="http://schemas.microsoft.com/office/powerpoint/2010/main" val="16652787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27</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255703"/>
            <a:ext cx="12192000" cy="1198367"/>
            <a:chOff x="490" y="255703"/>
            <a:chExt cx="12192000" cy="1198367"/>
          </a:xfrm>
        </p:grpSpPr>
        <p:sp>
          <p:nvSpPr>
            <p:cNvPr id="8" name="TextBox 7">
              <a:extLst>
                <a:ext uri="{FF2B5EF4-FFF2-40B4-BE49-F238E27FC236}">
                  <a16:creationId xmlns="" xmlns:a16="http://schemas.microsoft.com/office/drawing/2014/main" id="{8F43577C-9ED1-4EC5-A4BB-AF1A4069BE63}"/>
                </a:ext>
              </a:extLst>
            </p:cNvPr>
            <p:cNvSpPr txBox="1"/>
            <p:nvPr/>
          </p:nvSpPr>
          <p:spPr>
            <a:xfrm>
              <a:off x="560294" y="255703"/>
              <a:ext cx="9888712" cy="584775"/>
            </a:xfrm>
            <a:prstGeom prst="rect">
              <a:avLst/>
            </a:prstGeom>
            <a:noFill/>
          </p:spPr>
          <p:txBody>
            <a:bodyPr wrap="square" rtlCol="0">
              <a:spAutoFit/>
            </a:bodyPr>
            <a:lstStyle/>
            <a:p>
              <a:pPr algn="l"/>
              <a:r>
                <a:rPr lang="en-US" sz="3200" dirty="0">
                  <a:solidFill>
                    <a:srgbClr val="FD9F2E"/>
                  </a:solidFill>
                  <a:latin typeface="Libre Baskerville" panose="02000000000000000000" pitchFamily="50" charset="0"/>
                </a:rPr>
                <a:t>Annual Cap on SIJS-based Adjustments </a:t>
              </a: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8" name="Diagram 27"/>
          <p:cNvGraphicFramePr/>
          <p:nvPr>
            <p:extLst>
              <p:ext uri="{D42A27DB-BD31-4B8C-83A1-F6EECF244321}">
                <p14:modId xmlns:p14="http://schemas.microsoft.com/office/powerpoint/2010/main" val="1705875717"/>
              </p:ext>
            </p:extLst>
          </p:nvPr>
        </p:nvGraphicFramePr>
        <p:xfrm>
          <a:off x="2675664" y="3657600"/>
          <a:ext cx="7315200" cy="2569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Content Placeholder 2"/>
          <p:cNvSpPr>
            <a:spLocks noGrp="1"/>
          </p:cNvSpPr>
          <p:nvPr>
            <p:ph idx="1"/>
          </p:nvPr>
        </p:nvSpPr>
        <p:spPr>
          <a:xfrm>
            <a:off x="381000" y="1454070"/>
            <a:ext cx="10363200" cy="2435352"/>
          </a:xfrm>
        </p:spPr>
        <p:txBody>
          <a:bodyPr>
            <a:normAutofit fontScale="85000" lnSpcReduction="20000"/>
          </a:bodyPr>
          <a:lstStyle/>
          <a:p>
            <a:pPr>
              <a:lnSpc>
                <a:spcPct val="150000"/>
              </a:lnSpc>
            </a:pPr>
            <a:r>
              <a:rPr lang="en-US" dirty="0">
                <a:solidFill>
                  <a:schemeClr val="accent1"/>
                </a:solidFill>
              </a:rPr>
              <a:t>Child can always file a SIJS petition </a:t>
            </a:r>
          </a:p>
          <a:p>
            <a:pPr>
              <a:lnSpc>
                <a:spcPct val="150000"/>
              </a:lnSpc>
            </a:pPr>
            <a:r>
              <a:rPr lang="en-US" dirty="0">
                <a:solidFill>
                  <a:schemeClr val="accent1"/>
                </a:solidFill>
              </a:rPr>
              <a:t>Can’t file for a green card (adjustment of status) until priority date becomes current </a:t>
            </a:r>
          </a:p>
          <a:p>
            <a:pPr>
              <a:lnSpc>
                <a:spcPct val="150000"/>
              </a:lnSpc>
            </a:pPr>
            <a:r>
              <a:rPr lang="en-US" dirty="0">
                <a:solidFill>
                  <a:schemeClr val="accent1"/>
                </a:solidFill>
              </a:rPr>
              <a:t>SIJS falls under the Employment-Based 4</a:t>
            </a:r>
            <a:r>
              <a:rPr lang="en-US" baseline="30000" dirty="0">
                <a:solidFill>
                  <a:schemeClr val="accent1"/>
                </a:solidFill>
              </a:rPr>
              <a:t>th</a:t>
            </a:r>
            <a:r>
              <a:rPr lang="en-US" dirty="0">
                <a:solidFill>
                  <a:schemeClr val="accent1"/>
                </a:solidFill>
              </a:rPr>
              <a:t> Preference category</a:t>
            </a:r>
          </a:p>
        </p:txBody>
      </p:sp>
    </p:spTree>
    <p:extLst>
      <p:ext uri="{BB962C8B-B14F-4D97-AF65-F5344CB8AC3E}">
        <p14:creationId xmlns:p14="http://schemas.microsoft.com/office/powerpoint/2010/main" val="19971603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41" y="2743200"/>
            <a:ext cx="6202339" cy="391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10681" y="917561"/>
            <a:ext cx="5778119" cy="574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3671496497"/>
              </p:ext>
            </p:extLst>
          </p:nvPr>
        </p:nvGraphicFramePr>
        <p:xfrm>
          <a:off x="152400" y="53788"/>
          <a:ext cx="6515103" cy="2971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12823" y="76200"/>
            <a:ext cx="3720977" cy="400110"/>
          </a:xfrm>
          <a:prstGeom prst="rect">
            <a:avLst/>
          </a:prstGeom>
          <a:noFill/>
        </p:spPr>
        <p:txBody>
          <a:bodyPr wrap="square" rtlCol="0">
            <a:spAutoFit/>
          </a:bodyPr>
          <a:lstStyle/>
          <a:p>
            <a:pPr algn="l"/>
            <a:r>
              <a:rPr lang="en-US" sz="2000" b="1" dirty="0" smtClean="0">
                <a:solidFill>
                  <a:schemeClr val="accent1"/>
                </a:solidFill>
              </a:rPr>
              <a:t>June </a:t>
            </a:r>
            <a:r>
              <a:rPr lang="en-US" sz="2000" b="1" dirty="0">
                <a:solidFill>
                  <a:schemeClr val="accent1"/>
                </a:solidFill>
              </a:rPr>
              <a:t>2019 Visa Bulletin</a:t>
            </a:r>
          </a:p>
        </p:txBody>
      </p:sp>
    </p:spTree>
    <p:extLst>
      <p:ext uri="{BB962C8B-B14F-4D97-AF65-F5344CB8AC3E}">
        <p14:creationId xmlns:p14="http://schemas.microsoft.com/office/powerpoint/2010/main" val="307814872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200" y="304800"/>
            <a:ext cx="10120509"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7000" y="5449668"/>
            <a:ext cx="12192000" cy="461665"/>
          </a:xfrm>
          <a:prstGeom prst="rect">
            <a:avLst/>
          </a:prstGeom>
        </p:spPr>
        <p:txBody>
          <a:bodyPr wrap="square">
            <a:spAutoFit/>
          </a:bodyPr>
          <a:lstStyle/>
          <a:p>
            <a:pPr algn="ctr"/>
            <a:r>
              <a:rPr lang="en-US" sz="2400" dirty="0"/>
              <a:t>https://travel.state.gov/content/travel/en/legal/visa-law0/visa-bulletin.html</a:t>
            </a:r>
          </a:p>
        </p:txBody>
      </p:sp>
      <p:sp>
        <p:nvSpPr>
          <p:cNvPr id="5" name="Rectangle 4"/>
          <p:cNvSpPr/>
          <p:nvPr/>
        </p:nvSpPr>
        <p:spPr>
          <a:xfrm>
            <a:off x="965200" y="4419600"/>
            <a:ext cx="10007600" cy="609600"/>
          </a:xfrm>
          <a:prstGeom prst="rect">
            <a:avLst/>
          </a:prstGeom>
          <a:solidFill>
            <a:srgbClr val="FFFF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219200" y="990600"/>
            <a:ext cx="1828800" cy="0"/>
          </a:xfrm>
          <a:prstGeom prst="line">
            <a:avLst/>
          </a:prstGeom>
          <a:ln w="349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083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5DCC5B03-D028-45DF-9999-A5751AB1E070}"/>
              </a:ext>
            </a:extLst>
          </p:cNvPr>
          <p:cNvGrpSpPr/>
          <p:nvPr/>
        </p:nvGrpSpPr>
        <p:grpSpPr>
          <a:xfrm>
            <a:off x="490" y="152400"/>
            <a:ext cx="12192000" cy="1301670"/>
            <a:chOff x="490" y="152400"/>
            <a:chExt cx="12192000" cy="1301670"/>
          </a:xfrm>
        </p:grpSpPr>
        <p:sp>
          <p:nvSpPr>
            <p:cNvPr id="25" name="TextBox 24">
              <a:extLst>
                <a:ext uri="{FF2B5EF4-FFF2-40B4-BE49-F238E27FC236}">
                  <a16:creationId xmlns="" xmlns:a16="http://schemas.microsoft.com/office/drawing/2014/main" id="{53AF24D1-FAA5-4E4D-BFC8-B9EA5B1CEE95}"/>
                </a:ext>
              </a:extLst>
            </p:cNvPr>
            <p:cNvSpPr txBox="1"/>
            <p:nvPr/>
          </p:nvSpPr>
          <p:spPr>
            <a:xfrm>
              <a:off x="533400" y="152400"/>
              <a:ext cx="8610110" cy="738664"/>
            </a:xfrm>
            <a:prstGeom prst="rect">
              <a:avLst/>
            </a:prstGeom>
            <a:noFill/>
          </p:spPr>
          <p:txBody>
            <a:bodyPr wrap="square" rtlCol="0">
              <a:spAutoFit/>
            </a:bodyPr>
            <a:lstStyle/>
            <a:p>
              <a:pPr algn="l"/>
              <a:r>
                <a:rPr lang="en-US" dirty="0" smtClean="0">
                  <a:solidFill>
                    <a:srgbClr val="FD9F2E"/>
                  </a:solidFill>
                  <a:latin typeface="Libre Baskerville" panose="02000000000000000000" pitchFamily="50" charset="0"/>
                </a:rPr>
                <a:t>Today’s Objectives</a:t>
              </a:r>
              <a:endParaRPr lang="en-US" dirty="0">
                <a:solidFill>
                  <a:srgbClr val="FD9F2E"/>
                </a:solidFill>
                <a:latin typeface="Libre Baskerville" panose="02000000000000000000" pitchFamily="50" charset="0"/>
              </a:endParaRPr>
            </a:p>
          </p:txBody>
        </p:sp>
        <p:sp>
          <p:nvSpPr>
            <p:cNvPr id="26" name="Freeform 1">
              <a:extLst>
                <a:ext uri="{FF2B5EF4-FFF2-40B4-BE49-F238E27FC236}">
                  <a16:creationId xmlns="" xmlns:a16="http://schemas.microsoft.com/office/drawing/2014/main" id="{AFFC1AAE-169D-4226-9B80-C218C1A2FE28}"/>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4EF75E6B-22BD-4043-8CBC-45E23EA571FA}"/>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8" name="Freeform 3">
              <a:extLst>
                <a:ext uri="{FF2B5EF4-FFF2-40B4-BE49-F238E27FC236}">
                  <a16:creationId xmlns="" xmlns:a16="http://schemas.microsoft.com/office/drawing/2014/main" id="{35090D94-3D92-45F2-9C42-071CE0F76B9A}"/>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9" name="Freeform 2">
              <a:extLst>
                <a:ext uri="{FF2B5EF4-FFF2-40B4-BE49-F238E27FC236}">
                  <a16:creationId xmlns="" xmlns:a16="http://schemas.microsoft.com/office/drawing/2014/main" id="{AE8A7EFC-485C-4E63-BE36-B63A4E5634F7}"/>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30" name="Freeform 1">
              <a:extLst>
                <a:ext uri="{FF2B5EF4-FFF2-40B4-BE49-F238E27FC236}">
                  <a16:creationId xmlns="" xmlns:a16="http://schemas.microsoft.com/office/drawing/2014/main" id="{A0327732-3AF3-4FD5-A83E-1763866A0204}"/>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31" name="Freeform 4">
              <a:extLst>
                <a:ext uri="{FF2B5EF4-FFF2-40B4-BE49-F238E27FC236}">
                  <a16:creationId xmlns="" xmlns:a16="http://schemas.microsoft.com/office/drawing/2014/main" id="{6831EF22-1BF9-442C-A920-5069D738B4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32" name="Picture 31" descr="A close up of a sign&#10;&#10;Description automatically generated">
              <a:extLst>
                <a:ext uri="{FF2B5EF4-FFF2-40B4-BE49-F238E27FC236}">
                  <a16:creationId xmlns="" xmlns:a16="http://schemas.microsoft.com/office/drawing/2014/main" id="{1A9BFA21-A8CD-4609-B2AE-8CD9706FD1C4}"/>
                </a:ext>
              </a:extLst>
            </p:cNvPr>
            <p:cNvPicPr>
              <a:picLocks noChangeAspect="1"/>
            </p:cNvPicPr>
            <p:nvPr/>
          </p:nvPicPr>
          <p:blipFill rotWithShape="1">
            <a:blip r:embed="rId2"/>
            <a:srcRect b="22465"/>
            <a:stretch/>
          </p:blipFill>
          <p:spPr>
            <a:xfrm>
              <a:off x="10422112" y="277847"/>
              <a:ext cx="1236488" cy="1176223"/>
            </a:xfrm>
            <a:prstGeom prst="rect">
              <a:avLst/>
            </a:prstGeom>
          </p:spPr>
        </p:pic>
      </p:grpSp>
      <p:pic>
        <p:nvPicPr>
          <p:cNvPr id="33" name="Picture 1">
            <a:extLst>
              <a:ext uri="{FF2B5EF4-FFF2-40B4-BE49-F238E27FC236}">
                <a16:creationId xmlns="" xmlns:a16="http://schemas.microsoft.com/office/drawing/2014/main" id="{76261EC9-8AC5-415F-B9D4-9C126CA900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4" name="Group 33">
            <a:extLst>
              <a:ext uri="{FF2B5EF4-FFF2-40B4-BE49-F238E27FC236}">
                <a16:creationId xmlns="" xmlns:a16="http://schemas.microsoft.com/office/drawing/2014/main" id="{AF104BB3-578D-4BED-B693-097D3BCC3A88}"/>
              </a:ext>
            </a:extLst>
          </p:cNvPr>
          <p:cNvGrpSpPr/>
          <p:nvPr/>
        </p:nvGrpSpPr>
        <p:grpSpPr>
          <a:xfrm>
            <a:off x="0" y="6339801"/>
            <a:ext cx="12192000" cy="528720"/>
            <a:chOff x="0" y="6339801"/>
            <a:chExt cx="12192000" cy="528720"/>
          </a:xfrm>
        </p:grpSpPr>
        <p:pic>
          <p:nvPicPr>
            <p:cNvPr id="35" name="Picture 1">
              <a:extLst>
                <a:ext uri="{FF2B5EF4-FFF2-40B4-BE49-F238E27FC236}">
                  <a16:creationId xmlns="" xmlns:a16="http://schemas.microsoft.com/office/drawing/2014/main" id="{4642B665-DD2B-4CC9-B4FE-ECFD0B397A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 name="Picture 1">
              <a:extLst>
                <a:ext uri="{FF2B5EF4-FFF2-40B4-BE49-F238E27FC236}">
                  <a16:creationId xmlns="" xmlns:a16="http://schemas.microsoft.com/office/drawing/2014/main" id="{1EC6A989-B782-47C1-85E6-1E27C8DB65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 name="Picture 1">
              <a:extLst>
                <a:ext uri="{FF2B5EF4-FFF2-40B4-BE49-F238E27FC236}">
                  <a16:creationId xmlns="" xmlns:a16="http://schemas.microsoft.com/office/drawing/2014/main" id="{0641C2AA-1DB0-402B-8260-CD06DCC5A9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8" name="Slide Number Placeholder 3">
            <a:extLst>
              <a:ext uri="{FF2B5EF4-FFF2-40B4-BE49-F238E27FC236}">
                <a16:creationId xmlns="" xmlns:a16="http://schemas.microsoft.com/office/drawing/2014/main" id="{A19E4D74-7A12-4A0A-92BF-86D42CEB6285}"/>
              </a:ext>
            </a:extLst>
          </p:cNvPr>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3</a:t>
            </a:fld>
            <a:endParaRPr lang="en-US" altLang="en-US" sz="700">
              <a:solidFill>
                <a:srgbClr val="141313"/>
              </a:solidFill>
              <a:latin typeface="Georgia" pitchFamily="18" charset="0"/>
              <a:ea typeface="MS PGothic" pitchFamily="34" charset="-128"/>
              <a:sym typeface="Libre Baskerville" pitchFamily="1" charset="0"/>
            </a:endParaRPr>
          </a:p>
        </p:txBody>
      </p:sp>
      <p:pic>
        <p:nvPicPr>
          <p:cNvPr id="39" name="Picture 1">
            <a:extLst>
              <a:ext uri="{FF2B5EF4-FFF2-40B4-BE49-F238E27FC236}">
                <a16:creationId xmlns="" xmlns:a16="http://schemas.microsoft.com/office/drawing/2014/main" id="{23814652-4437-4B3E-AD5B-765811070A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533400" y="1512341"/>
            <a:ext cx="10506956" cy="443198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571500" indent="-571500" algn="l">
              <a:lnSpc>
                <a:spcPct val="150000"/>
              </a:lnSpc>
              <a:buFont typeface="Arial" panose="020B0604020202020204" pitchFamily="34" charset="0"/>
              <a:buChar char="•"/>
            </a:pPr>
            <a:r>
              <a:rPr lang="en-US" sz="3200" dirty="0" smtClean="0"/>
              <a:t>Learn basics </a:t>
            </a:r>
            <a:r>
              <a:rPr lang="en-US" sz="3200" dirty="0"/>
              <a:t>of immigration options for children</a:t>
            </a:r>
          </a:p>
          <a:p>
            <a:pPr marL="571500" indent="-571500" algn="l">
              <a:lnSpc>
                <a:spcPct val="150000"/>
              </a:lnSpc>
              <a:buFont typeface="Arial" panose="020B0604020202020204" pitchFamily="34" charset="0"/>
              <a:buChar char="•"/>
            </a:pPr>
            <a:r>
              <a:rPr lang="en-US" sz="3200" dirty="0" smtClean="0"/>
              <a:t>Understand New </a:t>
            </a:r>
            <a:r>
              <a:rPr lang="en-US" sz="3200" dirty="0"/>
              <a:t>York State Family Court procedures</a:t>
            </a:r>
          </a:p>
          <a:p>
            <a:pPr marL="571500" indent="-571500" algn="l">
              <a:lnSpc>
                <a:spcPct val="150000"/>
              </a:lnSpc>
              <a:buFont typeface="Arial" panose="020B0604020202020204" pitchFamily="34" charset="0"/>
              <a:buChar char="•"/>
            </a:pPr>
            <a:r>
              <a:rPr lang="en-US" sz="3200" dirty="0" smtClean="0"/>
              <a:t>Discuss Petitioning </a:t>
            </a:r>
            <a:r>
              <a:rPr lang="en-US" sz="3200" dirty="0"/>
              <a:t>for Special Immigrant Juvenile Status (SIJS)</a:t>
            </a:r>
          </a:p>
          <a:p>
            <a:pPr marL="571500" indent="-571500" algn="l">
              <a:lnSpc>
                <a:spcPct val="150000"/>
              </a:lnSpc>
              <a:buFont typeface="Arial" panose="020B0604020202020204" pitchFamily="34" charset="0"/>
              <a:buChar char="•"/>
            </a:pPr>
            <a:r>
              <a:rPr lang="en-US" sz="3200" dirty="0" smtClean="0"/>
              <a:t>Cover </a:t>
            </a:r>
            <a:r>
              <a:rPr lang="en-US" sz="3200" dirty="0"/>
              <a:t>p</a:t>
            </a:r>
            <a:r>
              <a:rPr lang="en-US" sz="3200" dirty="0" smtClean="0"/>
              <a:t>olicy </a:t>
            </a:r>
            <a:r>
              <a:rPr lang="en-US" sz="3200" dirty="0"/>
              <a:t>changes &amp; federal litigation updates</a:t>
            </a:r>
          </a:p>
          <a:p>
            <a:pPr marL="571500" indent="-571500" algn="l">
              <a:buFont typeface="Arial" panose="020B0604020202020204" pitchFamily="34" charset="0"/>
              <a:buChar char="•"/>
            </a:pPr>
            <a:endParaRPr lang="en-US" dirty="0"/>
          </a:p>
        </p:txBody>
      </p:sp>
    </p:spTree>
    <p:extLst>
      <p:ext uri="{BB962C8B-B14F-4D97-AF65-F5344CB8AC3E}">
        <p14:creationId xmlns:p14="http://schemas.microsoft.com/office/powerpoint/2010/main" val="181553940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30</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255703"/>
            <a:ext cx="12192000" cy="1198367"/>
            <a:chOff x="490" y="255703"/>
            <a:chExt cx="12192000" cy="1198367"/>
          </a:xfrm>
        </p:grpSpPr>
        <p:sp>
          <p:nvSpPr>
            <p:cNvPr id="8" name="TextBox 7">
              <a:extLst>
                <a:ext uri="{FF2B5EF4-FFF2-40B4-BE49-F238E27FC236}">
                  <a16:creationId xmlns="" xmlns:a16="http://schemas.microsoft.com/office/drawing/2014/main" id="{8F43577C-9ED1-4EC5-A4BB-AF1A4069BE63}"/>
                </a:ext>
              </a:extLst>
            </p:cNvPr>
            <p:cNvSpPr txBox="1"/>
            <p:nvPr/>
          </p:nvSpPr>
          <p:spPr>
            <a:xfrm>
              <a:off x="560294" y="255703"/>
              <a:ext cx="9888712" cy="584775"/>
            </a:xfrm>
            <a:prstGeom prst="rect">
              <a:avLst/>
            </a:prstGeom>
            <a:noFill/>
          </p:spPr>
          <p:txBody>
            <a:bodyPr wrap="square" rtlCol="0">
              <a:spAutoFit/>
            </a:bodyPr>
            <a:lstStyle/>
            <a:p>
              <a:pPr algn="l"/>
              <a:r>
                <a:rPr lang="en-US" sz="3200" dirty="0" smtClean="0">
                  <a:solidFill>
                    <a:srgbClr val="FD9F2E"/>
                  </a:solidFill>
                  <a:latin typeface="Libre Baskerville" panose="02000000000000000000" pitchFamily="50" charset="0"/>
                </a:rPr>
                <a:t>USCIS – Which chart should you use?</a:t>
              </a:r>
              <a:endParaRPr lang="en-US" sz="3200" dirty="0">
                <a:solidFill>
                  <a:srgbClr val="FD9F2E"/>
                </a:solidFill>
                <a:latin typeface="Libre Baskerville" panose="02000000000000000000" pitchFamily="50" charset="0"/>
              </a:endParaRP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582706" y="1828800"/>
            <a:ext cx="1136609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1670" y="5339278"/>
            <a:ext cx="4719672" cy="400110"/>
          </a:xfrm>
          <a:prstGeom prst="rect">
            <a:avLst/>
          </a:prstGeom>
        </p:spPr>
        <p:txBody>
          <a:bodyPr wrap="square">
            <a:spAutoFit/>
          </a:bodyPr>
          <a:lstStyle/>
          <a:p>
            <a:r>
              <a:rPr lang="en-US" sz="2000" dirty="0"/>
              <a:t>https://www.uscis.gov/visabulletininfo</a:t>
            </a:r>
          </a:p>
        </p:txBody>
      </p:sp>
    </p:spTree>
    <p:extLst>
      <p:ext uri="{BB962C8B-B14F-4D97-AF65-F5344CB8AC3E}">
        <p14:creationId xmlns:p14="http://schemas.microsoft.com/office/powerpoint/2010/main" val="39652211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31</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255703"/>
            <a:ext cx="12192000" cy="1198367"/>
            <a:chOff x="490" y="255703"/>
            <a:chExt cx="12192000" cy="1198367"/>
          </a:xfrm>
        </p:grpSpPr>
        <p:sp>
          <p:nvSpPr>
            <p:cNvPr id="8" name="TextBox 7">
              <a:extLst>
                <a:ext uri="{FF2B5EF4-FFF2-40B4-BE49-F238E27FC236}">
                  <a16:creationId xmlns="" xmlns:a16="http://schemas.microsoft.com/office/drawing/2014/main" id="{8F43577C-9ED1-4EC5-A4BB-AF1A4069BE63}"/>
                </a:ext>
              </a:extLst>
            </p:cNvPr>
            <p:cNvSpPr txBox="1"/>
            <p:nvPr/>
          </p:nvSpPr>
          <p:spPr>
            <a:xfrm>
              <a:off x="560294" y="255703"/>
              <a:ext cx="9888712" cy="584775"/>
            </a:xfrm>
            <a:prstGeom prst="rect">
              <a:avLst/>
            </a:prstGeom>
            <a:noFill/>
          </p:spPr>
          <p:txBody>
            <a:bodyPr wrap="square" rtlCol="0">
              <a:spAutoFit/>
            </a:bodyPr>
            <a:lstStyle/>
            <a:p>
              <a:pPr algn="l"/>
              <a:r>
                <a:rPr lang="en-US" sz="3200" dirty="0">
                  <a:solidFill>
                    <a:srgbClr val="FD9F2E"/>
                  </a:solidFill>
                  <a:latin typeface="Libre Baskerville" panose="02000000000000000000" pitchFamily="50" charset="0"/>
                </a:rPr>
                <a:t>Get the monthly visa bulletin by e-mail</a:t>
              </a: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10803595" cy="319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32453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32</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255703"/>
            <a:ext cx="12192000" cy="1198367"/>
            <a:chOff x="490" y="255703"/>
            <a:chExt cx="12192000" cy="1198367"/>
          </a:xfrm>
        </p:grpSpPr>
        <p:sp>
          <p:nvSpPr>
            <p:cNvPr id="8" name="TextBox 7">
              <a:extLst>
                <a:ext uri="{FF2B5EF4-FFF2-40B4-BE49-F238E27FC236}">
                  <a16:creationId xmlns="" xmlns:a16="http://schemas.microsoft.com/office/drawing/2014/main" id="{8F43577C-9ED1-4EC5-A4BB-AF1A4069BE63}"/>
                </a:ext>
              </a:extLst>
            </p:cNvPr>
            <p:cNvSpPr txBox="1"/>
            <p:nvPr/>
          </p:nvSpPr>
          <p:spPr>
            <a:xfrm>
              <a:off x="560294" y="255703"/>
              <a:ext cx="9888712" cy="584775"/>
            </a:xfrm>
            <a:prstGeom prst="rect">
              <a:avLst/>
            </a:prstGeom>
            <a:noFill/>
          </p:spPr>
          <p:txBody>
            <a:bodyPr wrap="square" rtlCol="0">
              <a:spAutoFit/>
            </a:bodyPr>
            <a:lstStyle/>
            <a:p>
              <a:pPr algn="l"/>
              <a:r>
                <a:rPr lang="en-US" sz="3200" dirty="0" smtClean="0">
                  <a:solidFill>
                    <a:srgbClr val="FD9F2E"/>
                  </a:solidFill>
                  <a:latin typeface="Libre Baskerville" panose="02000000000000000000" pitchFamily="50" charset="0"/>
                </a:rPr>
                <a:t>Forms included:</a:t>
              </a:r>
              <a:endParaRPr lang="en-US" sz="3200" dirty="0">
                <a:solidFill>
                  <a:srgbClr val="FD9F2E"/>
                </a:solidFill>
                <a:latin typeface="Libre Baskerville" panose="02000000000000000000" pitchFamily="50" charset="0"/>
              </a:endParaRP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2496348818"/>
              </p:ext>
            </p:extLst>
          </p:nvPr>
        </p:nvGraphicFramePr>
        <p:xfrm>
          <a:off x="795512" y="1454070"/>
          <a:ext cx="9626600" cy="4684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692222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33</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255703"/>
            <a:ext cx="12192000" cy="1198367"/>
            <a:chOff x="490" y="255703"/>
            <a:chExt cx="12192000" cy="1198367"/>
          </a:xfrm>
        </p:grpSpPr>
        <p:sp>
          <p:nvSpPr>
            <p:cNvPr id="8" name="TextBox 7">
              <a:extLst>
                <a:ext uri="{FF2B5EF4-FFF2-40B4-BE49-F238E27FC236}">
                  <a16:creationId xmlns="" xmlns:a16="http://schemas.microsoft.com/office/drawing/2014/main" id="{8F43577C-9ED1-4EC5-A4BB-AF1A4069BE63}"/>
                </a:ext>
              </a:extLst>
            </p:cNvPr>
            <p:cNvSpPr txBox="1"/>
            <p:nvPr/>
          </p:nvSpPr>
          <p:spPr>
            <a:xfrm>
              <a:off x="560294" y="255703"/>
              <a:ext cx="9888712" cy="584775"/>
            </a:xfrm>
            <a:prstGeom prst="rect">
              <a:avLst/>
            </a:prstGeom>
            <a:noFill/>
          </p:spPr>
          <p:txBody>
            <a:bodyPr wrap="square" rtlCol="0">
              <a:spAutoFit/>
            </a:bodyPr>
            <a:lstStyle/>
            <a:p>
              <a:pPr algn="l"/>
              <a:r>
                <a:rPr lang="en-US" sz="3200" dirty="0" smtClean="0">
                  <a:solidFill>
                    <a:srgbClr val="FD9F2E"/>
                  </a:solidFill>
                  <a:latin typeface="Libre Baskerville" panose="02000000000000000000" pitchFamily="50" charset="0"/>
                </a:rPr>
                <a:t>Supporting Documents</a:t>
              </a:r>
              <a:endParaRPr lang="en-US" sz="3200" dirty="0">
                <a:solidFill>
                  <a:srgbClr val="FD9F2E"/>
                </a:solidFill>
                <a:latin typeface="Libre Baskerville" panose="02000000000000000000" pitchFamily="50" charset="0"/>
              </a:endParaRP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8" name="Content Placeholder 1"/>
          <p:cNvGraphicFramePr>
            <a:graphicFrameLocks noGrp="1"/>
          </p:cNvGraphicFramePr>
          <p:nvPr>
            <p:ph idx="1"/>
            <p:extLst>
              <p:ext uri="{D42A27DB-BD31-4B8C-83A1-F6EECF244321}">
                <p14:modId xmlns:p14="http://schemas.microsoft.com/office/powerpoint/2010/main" val="84856341"/>
              </p:ext>
            </p:extLst>
          </p:nvPr>
        </p:nvGraphicFramePr>
        <p:xfrm>
          <a:off x="278547" y="1327028"/>
          <a:ext cx="10174941" cy="4997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330676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34</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263339"/>
            <a:ext cx="12192000" cy="1190731"/>
            <a:chOff x="490" y="263339"/>
            <a:chExt cx="12192000" cy="1190731"/>
          </a:xfrm>
        </p:grpSpPr>
        <p:sp>
          <p:nvSpPr>
            <p:cNvPr id="8" name="TextBox 7">
              <a:extLst>
                <a:ext uri="{FF2B5EF4-FFF2-40B4-BE49-F238E27FC236}">
                  <a16:creationId xmlns="" xmlns:a16="http://schemas.microsoft.com/office/drawing/2014/main" id="{8F43577C-9ED1-4EC5-A4BB-AF1A4069BE63}"/>
                </a:ext>
              </a:extLst>
            </p:cNvPr>
            <p:cNvSpPr txBox="1"/>
            <p:nvPr/>
          </p:nvSpPr>
          <p:spPr>
            <a:xfrm>
              <a:off x="420210" y="263339"/>
              <a:ext cx="9888712" cy="477054"/>
            </a:xfrm>
            <a:prstGeom prst="rect">
              <a:avLst/>
            </a:prstGeom>
            <a:noFill/>
          </p:spPr>
          <p:txBody>
            <a:bodyPr wrap="square" rtlCol="0">
              <a:spAutoFit/>
            </a:bodyPr>
            <a:lstStyle/>
            <a:p>
              <a:pPr algn="l"/>
              <a:r>
                <a:rPr lang="en-US" sz="2500" dirty="0" smtClean="0">
                  <a:solidFill>
                    <a:srgbClr val="FD9F2E"/>
                  </a:solidFill>
                  <a:latin typeface="Libre Baskerville" panose="02000000000000000000" pitchFamily="50" charset="0"/>
                </a:rPr>
                <a:t>What’s the timeline of a case with a current priority date?</a:t>
              </a:r>
              <a:endParaRPr lang="en-US" sz="2500" dirty="0">
                <a:solidFill>
                  <a:srgbClr val="FD9F2E"/>
                </a:solidFill>
                <a:latin typeface="Libre Baskerville" panose="02000000000000000000" pitchFamily="50" charset="0"/>
              </a:endParaRP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8" name="Content Placeholder 3"/>
          <p:cNvGraphicFramePr>
            <a:graphicFrameLocks noGrp="1"/>
          </p:cNvGraphicFramePr>
          <p:nvPr>
            <p:ph idx="1"/>
            <p:extLst>
              <p:ext uri="{D42A27DB-BD31-4B8C-83A1-F6EECF244321}">
                <p14:modId xmlns:p14="http://schemas.microsoft.com/office/powerpoint/2010/main" val="4218558249"/>
              </p:ext>
            </p:extLst>
          </p:nvPr>
        </p:nvGraphicFramePr>
        <p:xfrm>
          <a:off x="484540" y="1355642"/>
          <a:ext cx="112014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730606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35</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93194"/>
            <a:ext cx="12192000" cy="1360876"/>
            <a:chOff x="490" y="93194"/>
            <a:chExt cx="12192000" cy="1360876"/>
          </a:xfrm>
        </p:grpSpPr>
        <p:sp>
          <p:nvSpPr>
            <p:cNvPr id="8" name="TextBox 7">
              <a:extLst>
                <a:ext uri="{FF2B5EF4-FFF2-40B4-BE49-F238E27FC236}">
                  <a16:creationId xmlns="" xmlns:a16="http://schemas.microsoft.com/office/drawing/2014/main" id="{8F43577C-9ED1-4EC5-A4BB-AF1A4069BE63}"/>
                </a:ext>
              </a:extLst>
            </p:cNvPr>
            <p:cNvSpPr txBox="1"/>
            <p:nvPr/>
          </p:nvSpPr>
          <p:spPr>
            <a:xfrm>
              <a:off x="397798" y="93194"/>
              <a:ext cx="9888712" cy="861774"/>
            </a:xfrm>
            <a:prstGeom prst="rect">
              <a:avLst/>
            </a:prstGeom>
            <a:noFill/>
          </p:spPr>
          <p:txBody>
            <a:bodyPr wrap="square" rtlCol="0">
              <a:spAutoFit/>
            </a:bodyPr>
            <a:lstStyle/>
            <a:p>
              <a:pPr algn="l"/>
              <a:r>
                <a:rPr lang="en-US" sz="2500" dirty="0">
                  <a:solidFill>
                    <a:srgbClr val="FD9F2E"/>
                  </a:solidFill>
                  <a:latin typeface="Libre Baskerville" panose="02000000000000000000" pitchFamily="50" charset="0"/>
                </a:rPr>
                <a:t>What’s the timeline of a case with a </a:t>
              </a:r>
              <a:r>
                <a:rPr lang="en-US" sz="2500" dirty="0" smtClean="0">
                  <a:solidFill>
                    <a:srgbClr val="FD9F2E"/>
                  </a:solidFill>
                  <a:latin typeface="Libre Baskerville" panose="02000000000000000000" pitchFamily="50" charset="0"/>
                </a:rPr>
                <a:t>backlogged (“</a:t>
              </a:r>
              <a:r>
                <a:rPr lang="en-US" sz="2500" dirty="0">
                  <a:solidFill>
                    <a:srgbClr val="FD9F2E"/>
                  </a:solidFill>
                  <a:latin typeface="Libre Baskerville" panose="02000000000000000000" pitchFamily="50" charset="0"/>
                </a:rPr>
                <a:t>retrogressed”) priority date?</a:t>
              </a: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31" name="Content Placeholder 3"/>
          <p:cNvGraphicFramePr>
            <a:graphicFrameLocks noGrp="1"/>
          </p:cNvGraphicFramePr>
          <p:nvPr>
            <p:ph idx="1"/>
            <p:extLst>
              <p:ext uri="{D42A27DB-BD31-4B8C-83A1-F6EECF244321}">
                <p14:modId xmlns:p14="http://schemas.microsoft.com/office/powerpoint/2010/main" val="675275675"/>
              </p:ext>
            </p:extLst>
          </p:nvPr>
        </p:nvGraphicFramePr>
        <p:xfrm>
          <a:off x="397798" y="1470025"/>
          <a:ext cx="11718002"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866411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36</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93194"/>
            <a:ext cx="12192000" cy="1360876"/>
            <a:chOff x="490" y="93194"/>
            <a:chExt cx="12192000" cy="1360876"/>
          </a:xfrm>
        </p:grpSpPr>
        <p:sp>
          <p:nvSpPr>
            <p:cNvPr id="8" name="TextBox 7">
              <a:extLst>
                <a:ext uri="{FF2B5EF4-FFF2-40B4-BE49-F238E27FC236}">
                  <a16:creationId xmlns="" xmlns:a16="http://schemas.microsoft.com/office/drawing/2014/main" id="{8F43577C-9ED1-4EC5-A4BB-AF1A4069BE63}"/>
                </a:ext>
              </a:extLst>
            </p:cNvPr>
            <p:cNvSpPr txBox="1"/>
            <p:nvPr/>
          </p:nvSpPr>
          <p:spPr>
            <a:xfrm>
              <a:off x="397798" y="93194"/>
              <a:ext cx="9888712" cy="707886"/>
            </a:xfrm>
            <a:prstGeom prst="rect">
              <a:avLst/>
            </a:prstGeom>
            <a:noFill/>
          </p:spPr>
          <p:txBody>
            <a:bodyPr wrap="square" rtlCol="0">
              <a:spAutoFit/>
            </a:bodyPr>
            <a:lstStyle/>
            <a:p>
              <a:pPr algn="l"/>
              <a:r>
                <a:rPr lang="en-US" sz="4000" dirty="0">
                  <a:solidFill>
                    <a:srgbClr val="FD9F2E"/>
                  </a:solidFill>
                  <a:latin typeface="Libre Baskerville" panose="02000000000000000000" pitchFamily="50" charset="0"/>
                </a:rPr>
                <a:t>USCIS Interview</a:t>
              </a: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Content Placeholder 3"/>
          <p:cNvSpPr>
            <a:spLocks noGrp="1"/>
          </p:cNvSpPr>
          <p:nvPr>
            <p:ph idx="1"/>
          </p:nvPr>
        </p:nvSpPr>
        <p:spPr>
          <a:xfrm>
            <a:off x="397798" y="954968"/>
            <a:ext cx="10972800" cy="4525963"/>
          </a:xfrm>
        </p:spPr>
        <p:txBody>
          <a:bodyPr/>
          <a:lstStyle/>
          <a:p>
            <a:endParaRPr lang="en-US" dirty="0"/>
          </a:p>
          <a:p>
            <a:r>
              <a:rPr lang="en-US" sz="2400" dirty="0">
                <a:solidFill>
                  <a:schemeClr val="accent1"/>
                </a:solidFill>
              </a:rPr>
              <a:t>In most SIJS cases, USCIS waives interviews and adjudicates based on the documents in the file. </a:t>
            </a:r>
            <a:endParaRPr lang="en-US" sz="2400" dirty="0" smtClean="0">
              <a:solidFill>
                <a:schemeClr val="accent1"/>
              </a:solidFill>
            </a:endParaRPr>
          </a:p>
          <a:p>
            <a:endParaRPr lang="en-US" sz="2400" dirty="0">
              <a:solidFill>
                <a:schemeClr val="accent1"/>
              </a:solidFill>
            </a:endParaRPr>
          </a:p>
          <a:p>
            <a:r>
              <a:rPr lang="en-US" sz="2400" dirty="0">
                <a:solidFill>
                  <a:schemeClr val="accent1"/>
                </a:solidFill>
              </a:rPr>
              <a:t>RFE for missing documentation or medical exams</a:t>
            </a:r>
          </a:p>
          <a:p>
            <a:endParaRPr lang="en-US" sz="2400" dirty="0">
              <a:solidFill>
                <a:schemeClr val="accent1"/>
              </a:solidFill>
            </a:endParaRPr>
          </a:p>
          <a:p>
            <a:r>
              <a:rPr lang="en-US" sz="2400" dirty="0">
                <a:solidFill>
                  <a:schemeClr val="accent1"/>
                </a:solidFill>
              </a:rPr>
              <a:t>USCIS interviews more likely where there is an inconsistency in the file (i.e. previous contact with immigration, CBP, or DOS) or criminal history. USCIS officer will review information on form I-360 </a:t>
            </a:r>
            <a:r>
              <a:rPr lang="en-US" sz="2400" dirty="0"/>
              <a:t>and I-485.</a:t>
            </a:r>
          </a:p>
          <a:p>
            <a:endParaRPr lang="en-US" sz="2400" dirty="0"/>
          </a:p>
          <a:p>
            <a:r>
              <a:rPr lang="en-US" sz="2400" dirty="0">
                <a:solidFill>
                  <a:schemeClr val="accent1"/>
                </a:solidFill>
              </a:rPr>
              <a:t>Bring all originals of documents previously submitted</a:t>
            </a:r>
          </a:p>
          <a:p>
            <a:endParaRPr lang="en-US" sz="2400" dirty="0"/>
          </a:p>
        </p:txBody>
      </p:sp>
    </p:spTree>
    <p:extLst>
      <p:ext uri="{BB962C8B-B14F-4D97-AF65-F5344CB8AC3E}">
        <p14:creationId xmlns:p14="http://schemas.microsoft.com/office/powerpoint/2010/main" val="232964683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37</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93194"/>
            <a:ext cx="12192000" cy="1360876"/>
            <a:chOff x="490" y="93194"/>
            <a:chExt cx="12192000" cy="1360876"/>
          </a:xfrm>
        </p:grpSpPr>
        <p:sp>
          <p:nvSpPr>
            <p:cNvPr id="8" name="TextBox 7">
              <a:extLst>
                <a:ext uri="{FF2B5EF4-FFF2-40B4-BE49-F238E27FC236}">
                  <a16:creationId xmlns="" xmlns:a16="http://schemas.microsoft.com/office/drawing/2014/main" id="{8F43577C-9ED1-4EC5-A4BB-AF1A4069BE63}"/>
                </a:ext>
              </a:extLst>
            </p:cNvPr>
            <p:cNvSpPr txBox="1"/>
            <p:nvPr/>
          </p:nvSpPr>
          <p:spPr>
            <a:xfrm>
              <a:off x="397798" y="93194"/>
              <a:ext cx="9888712" cy="707886"/>
            </a:xfrm>
            <a:prstGeom prst="rect">
              <a:avLst/>
            </a:prstGeom>
            <a:noFill/>
          </p:spPr>
          <p:txBody>
            <a:bodyPr wrap="square" rtlCol="0">
              <a:spAutoFit/>
            </a:bodyPr>
            <a:lstStyle/>
            <a:p>
              <a:pPr algn="l"/>
              <a:r>
                <a:rPr lang="en-US" sz="4000" dirty="0">
                  <a:solidFill>
                    <a:srgbClr val="FD9F2E"/>
                  </a:solidFill>
                  <a:latin typeface="Libre Baskerville" panose="02000000000000000000" pitchFamily="50" charset="0"/>
                </a:rPr>
                <a:t>After approval</a:t>
              </a: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Content Placeholder 3"/>
          <p:cNvSpPr>
            <a:spLocks noGrp="1"/>
          </p:cNvSpPr>
          <p:nvPr>
            <p:ph idx="1"/>
          </p:nvPr>
        </p:nvSpPr>
        <p:spPr>
          <a:xfrm>
            <a:off x="456710" y="1208968"/>
            <a:ext cx="10972800" cy="4525963"/>
          </a:xfrm>
        </p:spPr>
        <p:txBody>
          <a:bodyPr/>
          <a:lstStyle/>
          <a:p>
            <a:r>
              <a:rPr lang="en-US" sz="2400" dirty="0" smtClean="0">
                <a:solidFill>
                  <a:schemeClr val="accent1"/>
                </a:solidFill>
              </a:rPr>
              <a:t>Young </a:t>
            </a:r>
            <a:r>
              <a:rPr lang="en-US" sz="2400" dirty="0">
                <a:solidFill>
                  <a:schemeClr val="accent1"/>
                </a:solidFill>
              </a:rPr>
              <a:t>person becomes a Lawful Permanent Resident immediately</a:t>
            </a:r>
          </a:p>
          <a:p>
            <a:endParaRPr lang="en-US" sz="2400" dirty="0">
              <a:solidFill>
                <a:schemeClr val="accent1"/>
              </a:solidFill>
            </a:endParaRPr>
          </a:p>
          <a:p>
            <a:r>
              <a:rPr lang="en-US" sz="2400" dirty="0">
                <a:solidFill>
                  <a:schemeClr val="accent1"/>
                </a:solidFill>
              </a:rPr>
              <a:t>Eligible for federal financial aid and limited benefits</a:t>
            </a:r>
          </a:p>
          <a:p>
            <a:endParaRPr lang="en-US" sz="2400" dirty="0">
              <a:solidFill>
                <a:schemeClr val="accent1"/>
              </a:solidFill>
            </a:endParaRPr>
          </a:p>
          <a:p>
            <a:r>
              <a:rPr lang="en-US" sz="2400" dirty="0">
                <a:solidFill>
                  <a:schemeClr val="accent1"/>
                </a:solidFill>
              </a:rPr>
              <a:t>Can apply to become naturalized US Citizen after 5 years/ once child turns 18 years old (whichever comes later)</a:t>
            </a:r>
          </a:p>
          <a:p>
            <a:endParaRPr lang="en-US" sz="2400" dirty="0">
              <a:solidFill>
                <a:schemeClr val="accent1"/>
              </a:solidFill>
            </a:endParaRPr>
          </a:p>
          <a:p>
            <a:r>
              <a:rPr lang="en-US" sz="2400" dirty="0">
                <a:solidFill>
                  <a:schemeClr val="accent1"/>
                </a:solidFill>
              </a:rPr>
              <a:t>Subject to same deportation grounds as other green card holders (criminal charges + long trips abroad most common</a:t>
            </a:r>
            <a:r>
              <a:rPr lang="en-US" sz="2400" dirty="0" smtClean="0">
                <a:solidFill>
                  <a:schemeClr val="accent1"/>
                </a:solidFill>
              </a:rPr>
              <a:t>)</a:t>
            </a:r>
          </a:p>
          <a:p>
            <a:endParaRPr lang="en-US" sz="2400" dirty="0">
              <a:solidFill>
                <a:schemeClr val="accent1"/>
              </a:solidFill>
            </a:endParaRPr>
          </a:p>
          <a:p>
            <a:r>
              <a:rPr lang="en-US" sz="2400" dirty="0">
                <a:solidFill>
                  <a:schemeClr val="accent1"/>
                </a:solidFill>
              </a:rPr>
              <a:t>Counsel young person about benefits/obligations as LPR</a:t>
            </a:r>
          </a:p>
          <a:p>
            <a:endParaRPr lang="en-US" sz="2400" dirty="0"/>
          </a:p>
        </p:txBody>
      </p:sp>
    </p:spTree>
    <p:extLst>
      <p:ext uri="{BB962C8B-B14F-4D97-AF65-F5344CB8AC3E}">
        <p14:creationId xmlns:p14="http://schemas.microsoft.com/office/powerpoint/2010/main" val="274537434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38</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93194"/>
            <a:ext cx="12192000" cy="1360876"/>
            <a:chOff x="490" y="93194"/>
            <a:chExt cx="12192000" cy="1360876"/>
          </a:xfrm>
        </p:grpSpPr>
        <p:sp>
          <p:nvSpPr>
            <p:cNvPr id="8" name="TextBox 7">
              <a:extLst>
                <a:ext uri="{FF2B5EF4-FFF2-40B4-BE49-F238E27FC236}">
                  <a16:creationId xmlns="" xmlns:a16="http://schemas.microsoft.com/office/drawing/2014/main" id="{8F43577C-9ED1-4EC5-A4BB-AF1A4069BE63}"/>
                </a:ext>
              </a:extLst>
            </p:cNvPr>
            <p:cNvSpPr txBox="1"/>
            <p:nvPr/>
          </p:nvSpPr>
          <p:spPr>
            <a:xfrm>
              <a:off x="397798" y="93194"/>
              <a:ext cx="9888712" cy="707886"/>
            </a:xfrm>
            <a:prstGeom prst="rect">
              <a:avLst/>
            </a:prstGeom>
            <a:noFill/>
          </p:spPr>
          <p:txBody>
            <a:bodyPr wrap="square" rtlCol="0">
              <a:spAutoFit/>
            </a:bodyPr>
            <a:lstStyle/>
            <a:p>
              <a:pPr algn="l"/>
              <a:r>
                <a:rPr lang="en-US" sz="4000" dirty="0" smtClean="0">
                  <a:solidFill>
                    <a:srgbClr val="FD9F2E"/>
                  </a:solidFill>
                  <a:latin typeface="Libre Baskerville" panose="02000000000000000000" pitchFamily="50" charset="0"/>
                </a:rPr>
                <a:t>Bar on Benefits for parents</a:t>
              </a:r>
              <a:endParaRPr lang="en-US" sz="4000" dirty="0">
                <a:solidFill>
                  <a:srgbClr val="FD9F2E"/>
                </a:solidFill>
                <a:latin typeface="Libre Baskerville" panose="02000000000000000000" pitchFamily="50" charset="0"/>
              </a:endParaRP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8" name="Content Placeholder 2"/>
          <p:cNvGraphicFramePr>
            <a:graphicFrameLocks noGrp="1"/>
          </p:cNvGraphicFramePr>
          <p:nvPr>
            <p:ph sz="half" idx="4294967295"/>
            <p:extLst>
              <p:ext uri="{D42A27DB-BD31-4B8C-83A1-F6EECF244321}">
                <p14:modId xmlns:p14="http://schemas.microsoft.com/office/powerpoint/2010/main" val="255871168"/>
              </p:ext>
            </p:extLst>
          </p:nvPr>
        </p:nvGraphicFramePr>
        <p:xfrm>
          <a:off x="1535542" y="723773"/>
          <a:ext cx="4549698" cy="6177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1" name="Content Placeholder 1"/>
          <p:cNvGraphicFramePr>
            <a:graphicFrameLocks noGrp="1"/>
          </p:cNvGraphicFramePr>
          <p:nvPr>
            <p:ph sz="half" idx="1"/>
            <p:extLst>
              <p:ext uri="{D42A27DB-BD31-4B8C-83A1-F6EECF244321}">
                <p14:modId xmlns:p14="http://schemas.microsoft.com/office/powerpoint/2010/main" val="3231277682"/>
              </p:ext>
            </p:extLst>
          </p:nvPr>
        </p:nvGraphicFramePr>
        <p:xfrm>
          <a:off x="6580541" y="1418211"/>
          <a:ext cx="4114798" cy="46835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58504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Graphic spid="31"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146174"/>
          </a:xfrm>
        </p:spPr>
        <p:txBody>
          <a:bodyPr/>
          <a:lstStyle/>
          <a:p>
            <a:pPr algn="r"/>
            <a:r>
              <a:rPr lang="en-US" sz="5400" b="1" dirty="0" smtClean="0">
                <a:solidFill>
                  <a:schemeClr val="accent1"/>
                </a:solidFill>
                <a:latin typeface="Rambla"/>
              </a:rPr>
              <a:t>Common Eligibility Issues</a:t>
            </a:r>
            <a:endParaRPr lang="en-US" sz="5400" b="1" dirty="0">
              <a:solidFill>
                <a:schemeClr val="accent1"/>
              </a:solidFill>
              <a:latin typeface="Rambla"/>
            </a:endParaRPr>
          </a:p>
        </p:txBody>
      </p:sp>
      <p:sp>
        <p:nvSpPr>
          <p:cNvPr id="4" name="Slide Number Placeholder 3"/>
          <p:cNvSpPr>
            <a:spLocks noGrp="1"/>
          </p:cNvSpPr>
          <p:nvPr>
            <p:ph type="sldNum" sz="quarter" idx="10"/>
          </p:nvPr>
        </p:nvSpPr>
        <p:spPr/>
        <p:txBody>
          <a:bodyPr/>
          <a:lstStyle/>
          <a:p>
            <a:pPr>
              <a:defRPr/>
            </a:pPr>
            <a:fld id="{90D5A4C0-E8CC-4576-AFE3-0C7F6B73DBFE}" type="slidenum">
              <a:rPr lang="en-US" altLang="en-US" smtClean="0"/>
              <a:pPr>
                <a:defRPr/>
              </a:pPr>
              <a:t>39</a:t>
            </a:fld>
            <a:endParaRPr lang="en-US" altLang="en-US"/>
          </a:p>
        </p:txBody>
      </p:sp>
      <p:cxnSp>
        <p:nvCxnSpPr>
          <p:cNvPr id="6" name="Straight Connector 5"/>
          <p:cNvCxnSpPr/>
          <p:nvPr/>
        </p:nvCxnSpPr>
        <p:spPr bwMode="auto">
          <a:xfrm>
            <a:off x="1828800" y="3124200"/>
            <a:ext cx="9448800" cy="0"/>
          </a:xfrm>
          <a:prstGeom prst="line">
            <a:avLst/>
          </a:prstGeom>
          <a:solidFill>
            <a:schemeClr val="accent1"/>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9930320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F0A9F3E5-7F86-4F83-B3CC-C24C57BD4D2B}"/>
              </a:ext>
            </a:extLst>
          </p:cNvPr>
          <p:cNvGrpSpPr/>
          <p:nvPr/>
        </p:nvGrpSpPr>
        <p:grpSpPr>
          <a:xfrm>
            <a:off x="490" y="152400"/>
            <a:ext cx="12192000" cy="1301670"/>
            <a:chOff x="490" y="152400"/>
            <a:chExt cx="12192000" cy="1301670"/>
          </a:xfrm>
        </p:grpSpPr>
        <p:sp>
          <p:nvSpPr>
            <p:cNvPr id="19" name="TextBox 18">
              <a:extLst>
                <a:ext uri="{FF2B5EF4-FFF2-40B4-BE49-F238E27FC236}">
                  <a16:creationId xmlns="" xmlns:a16="http://schemas.microsoft.com/office/drawing/2014/main" id="{5F233669-261E-4354-AEA8-43EF9F626BFB}"/>
                </a:ext>
              </a:extLst>
            </p:cNvPr>
            <p:cNvSpPr txBox="1"/>
            <p:nvPr/>
          </p:nvSpPr>
          <p:spPr>
            <a:xfrm>
              <a:off x="533400" y="152400"/>
              <a:ext cx="8610110" cy="738664"/>
            </a:xfrm>
            <a:prstGeom prst="rect">
              <a:avLst/>
            </a:prstGeom>
            <a:noFill/>
          </p:spPr>
          <p:txBody>
            <a:bodyPr wrap="square" rtlCol="0">
              <a:spAutoFit/>
            </a:bodyPr>
            <a:lstStyle/>
            <a:p>
              <a:pPr algn="l"/>
              <a:r>
                <a:rPr lang="en-US" dirty="0" smtClean="0">
                  <a:solidFill>
                    <a:srgbClr val="FD9F2E"/>
                  </a:solidFill>
                  <a:latin typeface="Libre Baskerville" panose="02000000000000000000" pitchFamily="50" charset="0"/>
                </a:rPr>
                <a:t>What are the benefits of SIJS?</a:t>
              </a:r>
              <a:endParaRPr lang="en-US" dirty="0">
                <a:solidFill>
                  <a:srgbClr val="FD9F2E"/>
                </a:solidFill>
                <a:latin typeface="Libre Baskerville" panose="02000000000000000000" pitchFamily="50" charset="0"/>
              </a:endParaRPr>
            </a:p>
          </p:txBody>
        </p:sp>
        <p:sp>
          <p:nvSpPr>
            <p:cNvPr id="23" name="Freeform 1">
              <a:extLst>
                <a:ext uri="{FF2B5EF4-FFF2-40B4-BE49-F238E27FC236}">
                  <a16:creationId xmlns="" xmlns:a16="http://schemas.microsoft.com/office/drawing/2014/main" id="{98688B76-64A6-4B94-B56B-EAE1FAF4EAC7}"/>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5" name="Freeform 4">
              <a:extLst>
                <a:ext uri="{FF2B5EF4-FFF2-40B4-BE49-F238E27FC236}">
                  <a16:creationId xmlns="" xmlns:a16="http://schemas.microsoft.com/office/drawing/2014/main" id="{59DEF23A-7C30-4B40-9557-C6B9BA964EF1}"/>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6" name="Freeform 3">
              <a:extLst>
                <a:ext uri="{FF2B5EF4-FFF2-40B4-BE49-F238E27FC236}">
                  <a16:creationId xmlns="" xmlns:a16="http://schemas.microsoft.com/office/drawing/2014/main" id="{7AAA93EA-D9FA-41A9-B05A-CB1E7152B8E6}"/>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7" name="Freeform 2">
              <a:extLst>
                <a:ext uri="{FF2B5EF4-FFF2-40B4-BE49-F238E27FC236}">
                  <a16:creationId xmlns="" xmlns:a16="http://schemas.microsoft.com/office/drawing/2014/main" id="{96304ED7-5786-4A59-B2B5-16480730E324}"/>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8" name="Freeform 1">
              <a:extLst>
                <a:ext uri="{FF2B5EF4-FFF2-40B4-BE49-F238E27FC236}">
                  <a16:creationId xmlns="" xmlns:a16="http://schemas.microsoft.com/office/drawing/2014/main" id="{F903D208-19B7-4D27-A63C-04C10B0311A1}"/>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9" name="Freeform 4">
              <a:extLst>
                <a:ext uri="{FF2B5EF4-FFF2-40B4-BE49-F238E27FC236}">
                  <a16:creationId xmlns="" xmlns:a16="http://schemas.microsoft.com/office/drawing/2014/main" id="{F562391A-D877-42F1-8B7C-4E291E8FD1A6}"/>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30" name="Picture 29" descr="A close up of a sign&#10;&#10;Description automatically generated">
              <a:extLst>
                <a:ext uri="{FF2B5EF4-FFF2-40B4-BE49-F238E27FC236}">
                  <a16:creationId xmlns="" xmlns:a16="http://schemas.microsoft.com/office/drawing/2014/main" id="{92477CD8-17F1-4399-B4A8-7380D4F4AE60}"/>
                </a:ext>
              </a:extLst>
            </p:cNvPr>
            <p:cNvPicPr>
              <a:picLocks noChangeAspect="1"/>
            </p:cNvPicPr>
            <p:nvPr/>
          </p:nvPicPr>
          <p:blipFill rotWithShape="1">
            <a:blip r:embed="rId2"/>
            <a:srcRect b="22465"/>
            <a:stretch/>
          </p:blipFill>
          <p:spPr>
            <a:xfrm>
              <a:off x="10422112" y="277847"/>
              <a:ext cx="1236488" cy="1176223"/>
            </a:xfrm>
            <a:prstGeom prst="rect">
              <a:avLst/>
            </a:prstGeom>
          </p:spPr>
        </p:pic>
      </p:grpSp>
      <p:pic>
        <p:nvPicPr>
          <p:cNvPr id="31" name="Picture 1">
            <a:extLst>
              <a:ext uri="{FF2B5EF4-FFF2-40B4-BE49-F238E27FC236}">
                <a16:creationId xmlns="" xmlns:a16="http://schemas.microsoft.com/office/drawing/2014/main" id="{4B8028DE-6C2E-4BE1-9196-13C728F20D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2" name="Group 31">
            <a:extLst>
              <a:ext uri="{FF2B5EF4-FFF2-40B4-BE49-F238E27FC236}">
                <a16:creationId xmlns="" xmlns:a16="http://schemas.microsoft.com/office/drawing/2014/main" id="{2033DFEF-194C-479D-9990-106B93B34CB3}"/>
              </a:ext>
            </a:extLst>
          </p:cNvPr>
          <p:cNvGrpSpPr/>
          <p:nvPr/>
        </p:nvGrpSpPr>
        <p:grpSpPr>
          <a:xfrm>
            <a:off x="0" y="6339801"/>
            <a:ext cx="12192000" cy="528720"/>
            <a:chOff x="0" y="6339801"/>
            <a:chExt cx="12192000" cy="528720"/>
          </a:xfrm>
        </p:grpSpPr>
        <p:pic>
          <p:nvPicPr>
            <p:cNvPr id="33" name="Picture 1">
              <a:extLst>
                <a:ext uri="{FF2B5EF4-FFF2-40B4-BE49-F238E27FC236}">
                  <a16:creationId xmlns="" xmlns:a16="http://schemas.microsoft.com/office/drawing/2014/main" id="{CC5FE98D-DBED-4BFE-BE60-F3DBB8986F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1">
              <a:extLst>
                <a:ext uri="{FF2B5EF4-FFF2-40B4-BE49-F238E27FC236}">
                  <a16:creationId xmlns="" xmlns:a16="http://schemas.microsoft.com/office/drawing/2014/main" id="{EF08F91D-DBE2-4731-9351-6551C167C5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1">
              <a:extLst>
                <a:ext uri="{FF2B5EF4-FFF2-40B4-BE49-F238E27FC236}">
                  <a16:creationId xmlns="" xmlns:a16="http://schemas.microsoft.com/office/drawing/2014/main" id="{AF972FD4-591F-484C-81BE-81E7853575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6" name="Slide Number Placeholder 3">
            <a:extLst>
              <a:ext uri="{FF2B5EF4-FFF2-40B4-BE49-F238E27FC236}">
                <a16:creationId xmlns="" xmlns:a16="http://schemas.microsoft.com/office/drawing/2014/main" id="{A5B7BA0B-F50E-41AF-BC09-005F189BBC3C}"/>
              </a:ext>
            </a:extLst>
          </p:cNvPr>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4</a:t>
            </a:fld>
            <a:endParaRPr lang="en-US" altLang="en-US" sz="700">
              <a:solidFill>
                <a:srgbClr val="141313"/>
              </a:solidFill>
              <a:latin typeface="Georgia" pitchFamily="18" charset="0"/>
              <a:ea typeface="MS PGothic" pitchFamily="34" charset="-128"/>
              <a:sym typeface="Libre Baskerville" pitchFamily="1" charset="0"/>
            </a:endParaRPr>
          </a:p>
        </p:txBody>
      </p:sp>
      <p:pic>
        <p:nvPicPr>
          <p:cNvPr id="37" name="Picture 1">
            <a:extLst>
              <a:ext uri="{FF2B5EF4-FFF2-40B4-BE49-F238E27FC236}">
                <a16:creationId xmlns="" xmlns:a16="http://schemas.microsoft.com/office/drawing/2014/main" id="{6DF5DE25-C0E1-4A8C-8835-7129D0E1A6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 name="Content Placeholder 2"/>
          <p:cNvSpPr>
            <a:spLocks noGrp="1"/>
          </p:cNvSpPr>
          <p:nvPr>
            <p:ph idx="1"/>
          </p:nvPr>
        </p:nvSpPr>
        <p:spPr>
          <a:xfrm>
            <a:off x="457200" y="1454070"/>
            <a:ext cx="11353800" cy="2813130"/>
          </a:xfrm>
        </p:spPr>
        <p:txBody>
          <a:bodyPr>
            <a:normAutofit fontScale="25000" lnSpcReduction="20000"/>
          </a:bodyPr>
          <a:lstStyle/>
          <a:p>
            <a:pPr>
              <a:lnSpc>
                <a:spcPct val="150000"/>
              </a:lnSpc>
            </a:pPr>
            <a:r>
              <a:rPr lang="en-US" sz="9200" dirty="0" smtClean="0">
                <a:solidFill>
                  <a:schemeClr val="accent1"/>
                </a:solidFill>
              </a:rPr>
              <a:t>SIJS </a:t>
            </a:r>
            <a:r>
              <a:rPr lang="en-US" sz="9200" dirty="0">
                <a:solidFill>
                  <a:schemeClr val="accent1"/>
                </a:solidFill>
              </a:rPr>
              <a:t>grantees can apply for a “green card,” which lets someone live and work anywhere in the United States, </a:t>
            </a:r>
            <a:r>
              <a:rPr lang="en-US" sz="9200" i="1" dirty="0">
                <a:solidFill>
                  <a:schemeClr val="accent1"/>
                </a:solidFill>
              </a:rPr>
              <a:t>permanently</a:t>
            </a:r>
            <a:r>
              <a:rPr lang="en-US" sz="9200" dirty="0" smtClean="0">
                <a:solidFill>
                  <a:schemeClr val="accent1"/>
                </a:solidFill>
              </a:rPr>
              <a:t>!</a:t>
            </a:r>
          </a:p>
          <a:p>
            <a:pPr>
              <a:lnSpc>
                <a:spcPct val="150000"/>
              </a:lnSpc>
            </a:pPr>
            <a:r>
              <a:rPr lang="en-US" sz="9200" dirty="0" smtClean="0">
                <a:solidFill>
                  <a:schemeClr val="accent1"/>
                </a:solidFill>
              </a:rPr>
              <a:t>Provides stability and health insurance in a familial relationship </a:t>
            </a:r>
            <a:endParaRPr lang="en-US" sz="9200" dirty="0">
              <a:solidFill>
                <a:schemeClr val="accent1"/>
              </a:solidFill>
            </a:endParaRPr>
          </a:p>
          <a:p>
            <a:pPr>
              <a:lnSpc>
                <a:spcPct val="150000"/>
              </a:lnSpc>
            </a:pPr>
            <a:r>
              <a:rPr lang="en-US" sz="9200" dirty="0">
                <a:solidFill>
                  <a:schemeClr val="accent1"/>
                </a:solidFill>
              </a:rPr>
              <a:t>Is a pathway to U.S. Citizenship</a:t>
            </a:r>
          </a:p>
          <a:p>
            <a:pPr>
              <a:lnSpc>
                <a:spcPct val="150000"/>
              </a:lnSpc>
            </a:pPr>
            <a:r>
              <a:rPr lang="en-US" sz="9200" dirty="0">
                <a:solidFill>
                  <a:schemeClr val="accent1"/>
                </a:solidFill>
              </a:rPr>
              <a:t>SIJS waives many grounds of inadmissibility</a:t>
            </a:r>
          </a:p>
          <a:p>
            <a:pPr>
              <a:lnSpc>
                <a:spcPct val="150000"/>
              </a:lnSpc>
            </a:pPr>
            <a:endParaRPr lang="en-US" dirty="0"/>
          </a:p>
          <a:p>
            <a:pPr marL="0" indent="0">
              <a:buNone/>
            </a:pPr>
            <a:endParaRPr lang="en-US" dirty="0"/>
          </a:p>
          <a:p>
            <a:endParaRPr lang="en-US" dirty="0"/>
          </a:p>
        </p:txBody>
      </p:sp>
      <p:graphicFrame>
        <p:nvGraphicFramePr>
          <p:cNvPr id="21" name="Diagram 20"/>
          <p:cNvGraphicFramePr/>
          <p:nvPr>
            <p:extLst>
              <p:ext uri="{D42A27DB-BD31-4B8C-83A1-F6EECF244321}">
                <p14:modId xmlns:p14="http://schemas.microsoft.com/office/powerpoint/2010/main" val="2207412683"/>
              </p:ext>
            </p:extLst>
          </p:nvPr>
        </p:nvGraphicFramePr>
        <p:xfrm>
          <a:off x="16776" y="4495800"/>
          <a:ext cx="12209778"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61974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40</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93194"/>
            <a:ext cx="12192000" cy="1360876"/>
            <a:chOff x="490" y="93194"/>
            <a:chExt cx="12192000" cy="1360876"/>
          </a:xfrm>
        </p:grpSpPr>
        <p:sp>
          <p:nvSpPr>
            <p:cNvPr id="8" name="TextBox 7">
              <a:extLst>
                <a:ext uri="{FF2B5EF4-FFF2-40B4-BE49-F238E27FC236}">
                  <a16:creationId xmlns="" xmlns:a16="http://schemas.microsoft.com/office/drawing/2014/main" id="{8F43577C-9ED1-4EC5-A4BB-AF1A4069BE63}"/>
                </a:ext>
              </a:extLst>
            </p:cNvPr>
            <p:cNvSpPr txBox="1"/>
            <p:nvPr/>
          </p:nvSpPr>
          <p:spPr>
            <a:xfrm>
              <a:off x="397798" y="93194"/>
              <a:ext cx="9888712" cy="707886"/>
            </a:xfrm>
            <a:prstGeom prst="rect">
              <a:avLst/>
            </a:prstGeom>
            <a:noFill/>
          </p:spPr>
          <p:txBody>
            <a:bodyPr wrap="square" rtlCol="0">
              <a:spAutoFit/>
            </a:bodyPr>
            <a:lstStyle/>
            <a:p>
              <a:pPr algn="l"/>
              <a:r>
                <a:rPr lang="en-US" sz="4000" dirty="0">
                  <a:solidFill>
                    <a:srgbClr val="FD9F2E"/>
                  </a:solidFill>
                  <a:latin typeface="Libre Baskerville" panose="02000000000000000000" pitchFamily="50" charset="0"/>
                </a:rPr>
                <a:t>Admissibility for Adjustment</a:t>
              </a: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Content Placeholder 4"/>
          <p:cNvSpPr>
            <a:spLocks noGrp="1"/>
          </p:cNvSpPr>
          <p:nvPr>
            <p:ph idx="1"/>
          </p:nvPr>
        </p:nvSpPr>
        <p:spPr>
          <a:xfrm>
            <a:off x="598840" y="1600200"/>
            <a:ext cx="10972800" cy="461321"/>
          </a:xfrm>
        </p:spPr>
        <p:txBody>
          <a:bodyPr/>
          <a:lstStyle/>
          <a:p>
            <a:pPr marL="0" indent="0">
              <a:buNone/>
            </a:pPr>
            <a:r>
              <a:rPr lang="en-US" sz="2600" dirty="0">
                <a:solidFill>
                  <a:schemeClr val="accent1"/>
                </a:solidFill>
              </a:rPr>
              <a:t>Some inadmissibility grounds automatically waived for SIJS applicants:</a:t>
            </a:r>
          </a:p>
        </p:txBody>
      </p:sp>
      <p:graphicFrame>
        <p:nvGraphicFramePr>
          <p:cNvPr id="28" name="Diagram 27"/>
          <p:cNvGraphicFramePr/>
          <p:nvPr>
            <p:extLst>
              <p:ext uri="{D42A27DB-BD31-4B8C-83A1-F6EECF244321}">
                <p14:modId xmlns:p14="http://schemas.microsoft.com/office/powerpoint/2010/main" val="2408435774"/>
              </p:ext>
            </p:extLst>
          </p:nvPr>
        </p:nvGraphicFramePr>
        <p:xfrm>
          <a:off x="1447800" y="1963084"/>
          <a:ext cx="9296399"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601760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1674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41</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9767"/>
            <a:ext cx="12192000" cy="1444303"/>
            <a:chOff x="490" y="9767"/>
            <a:chExt cx="12192000" cy="1444303"/>
          </a:xfrm>
        </p:grpSpPr>
        <p:sp>
          <p:nvSpPr>
            <p:cNvPr id="8" name="TextBox 7">
              <a:extLst>
                <a:ext uri="{FF2B5EF4-FFF2-40B4-BE49-F238E27FC236}">
                  <a16:creationId xmlns="" xmlns:a16="http://schemas.microsoft.com/office/drawing/2014/main" id="{8F43577C-9ED1-4EC5-A4BB-AF1A4069BE63}"/>
                </a:ext>
              </a:extLst>
            </p:cNvPr>
            <p:cNvSpPr txBox="1"/>
            <p:nvPr/>
          </p:nvSpPr>
          <p:spPr>
            <a:xfrm>
              <a:off x="525477" y="9767"/>
              <a:ext cx="9888712" cy="954107"/>
            </a:xfrm>
            <a:prstGeom prst="rect">
              <a:avLst/>
            </a:prstGeom>
            <a:noFill/>
          </p:spPr>
          <p:txBody>
            <a:bodyPr wrap="square" rtlCol="0">
              <a:spAutoFit/>
            </a:bodyPr>
            <a:lstStyle/>
            <a:p>
              <a:pPr algn="l"/>
              <a:r>
                <a:rPr lang="en-US" sz="2800" dirty="0">
                  <a:solidFill>
                    <a:srgbClr val="FD9F2E"/>
                  </a:solidFill>
                  <a:latin typeface="Libre Baskerville" panose="02000000000000000000" pitchFamily="50" charset="0"/>
                </a:rPr>
                <a:t>Which inadmissibility grounds are </a:t>
              </a:r>
              <a:r>
                <a:rPr lang="en-US" sz="2800" dirty="0" smtClean="0">
                  <a:solidFill>
                    <a:srgbClr val="FD9F2E"/>
                  </a:solidFill>
                  <a:latin typeface="Libre Baskerville" panose="02000000000000000000" pitchFamily="50" charset="0"/>
                </a:rPr>
                <a:t>NOT </a:t>
              </a:r>
              <a:r>
                <a:rPr lang="en-US" sz="2800" dirty="0">
                  <a:solidFill>
                    <a:srgbClr val="FD9F2E"/>
                  </a:solidFill>
                  <a:latin typeface="Libre Baskerville" panose="02000000000000000000" pitchFamily="50" charset="0"/>
                </a:rPr>
                <a:t>automatically waived?</a:t>
              </a: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35" name="Diagram 34"/>
          <p:cNvGraphicFramePr/>
          <p:nvPr>
            <p:extLst>
              <p:ext uri="{D42A27DB-BD31-4B8C-83A1-F6EECF244321}">
                <p14:modId xmlns:p14="http://schemas.microsoft.com/office/powerpoint/2010/main" val="168976590"/>
              </p:ext>
            </p:extLst>
          </p:nvPr>
        </p:nvGraphicFramePr>
        <p:xfrm>
          <a:off x="2164166" y="1440778"/>
          <a:ext cx="8144756" cy="490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625178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1674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42</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247082"/>
            <a:ext cx="12192000" cy="1206988"/>
            <a:chOff x="490" y="247082"/>
            <a:chExt cx="12192000" cy="1206988"/>
          </a:xfrm>
        </p:grpSpPr>
        <p:sp>
          <p:nvSpPr>
            <p:cNvPr id="8" name="TextBox 7">
              <a:extLst>
                <a:ext uri="{FF2B5EF4-FFF2-40B4-BE49-F238E27FC236}">
                  <a16:creationId xmlns="" xmlns:a16="http://schemas.microsoft.com/office/drawing/2014/main" id="{8F43577C-9ED1-4EC5-A4BB-AF1A4069BE63}"/>
                </a:ext>
              </a:extLst>
            </p:cNvPr>
            <p:cNvSpPr txBox="1"/>
            <p:nvPr/>
          </p:nvSpPr>
          <p:spPr>
            <a:xfrm>
              <a:off x="397798" y="247082"/>
              <a:ext cx="9888712" cy="707886"/>
            </a:xfrm>
            <a:prstGeom prst="rect">
              <a:avLst/>
            </a:prstGeom>
            <a:noFill/>
          </p:spPr>
          <p:txBody>
            <a:bodyPr wrap="square" rtlCol="0">
              <a:spAutoFit/>
            </a:bodyPr>
            <a:lstStyle/>
            <a:p>
              <a:pPr algn="l"/>
              <a:r>
                <a:rPr lang="en-US" sz="4000" dirty="0">
                  <a:solidFill>
                    <a:srgbClr val="FD9F2E"/>
                  </a:solidFill>
                  <a:latin typeface="Libre Baskerville" panose="02000000000000000000" pitchFamily="50" charset="0"/>
                </a:rPr>
                <a:t>Common Hurdles with USCIS</a:t>
              </a: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8" name="Diagram 27"/>
          <p:cNvGraphicFramePr/>
          <p:nvPr>
            <p:extLst>
              <p:ext uri="{D42A27DB-BD31-4B8C-83A1-F6EECF244321}">
                <p14:modId xmlns:p14="http://schemas.microsoft.com/office/powerpoint/2010/main" val="1444995904"/>
              </p:ext>
            </p:extLst>
          </p:nvPr>
        </p:nvGraphicFramePr>
        <p:xfrm>
          <a:off x="1219445" y="954968"/>
          <a:ext cx="8991110" cy="574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555764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1674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43</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247082"/>
            <a:ext cx="12192000" cy="1206988"/>
            <a:chOff x="490" y="247082"/>
            <a:chExt cx="12192000" cy="1206988"/>
          </a:xfrm>
        </p:grpSpPr>
        <p:sp>
          <p:nvSpPr>
            <p:cNvPr id="8" name="TextBox 7">
              <a:extLst>
                <a:ext uri="{FF2B5EF4-FFF2-40B4-BE49-F238E27FC236}">
                  <a16:creationId xmlns="" xmlns:a16="http://schemas.microsoft.com/office/drawing/2014/main" id="{8F43577C-9ED1-4EC5-A4BB-AF1A4069BE63}"/>
                </a:ext>
              </a:extLst>
            </p:cNvPr>
            <p:cNvSpPr txBox="1"/>
            <p:nvPr/>
          </p:nvSpPr>
          <p:spPr>
            <a:xfrm>
              <a:off x="397798" y="247082"/>
              <a:ext cx="9888712" cy="707886"/>
            </a:xfrm>
            <a:prstGeom prst="rect">
              <a:avLst/>
            </a:prstGeom>
            <a:noFill/>
          </p:spPr>
          <p:txBody>
            <a:bodyPr wrap="square" rtlCol="0">
              <a:spAutoFit/>
            </a:bodyPr>
            <a:lstStyle/>
            <a:p>
              <a:pPr algn="l"/>
              <a:r>
                <a:rPr lang="en-US" sz="4000" dirty="0" smtClean="0">
                  <a:solidFill>
                    <a:srgbClr val="FD9F2E"/>
                  </a:solidFill>
                  <a:latin typeface="Libre Baskerville" panose="02000000000000000000" pitchFamily="50" charset="0"/>
                </a:rPr>
                <a:t>Pandemic-era advocacy </a:t>
              </a:r>
              <a:endParaRPr lang="en-US" sz="4000" dirty="0">
                <a:solidFill>
                  <a:srgbClr val="FD9F2E"/>
                </a:solidFill>
                <a:latin typeface="Libre Baskerville" panose="02000000000000000000" pitchFamily="50" charset="0"/>
              </a:endParaRP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TextBox 3"/>
          <p:cNvSpPr txBox="1"/>
          <p:nvPr/>
        </p:nvSpPr>
        <p:spPr>
          <a:xfrm>
            <a:off x="609600" y="1752600"/>
            <a:ext cx="10287000" cy="4401205"/>
          </a:xfrm>
          <a:prstGeom prst="rect">
            <a:avLst/>
          </a:prstGeom>
          <a:noFill/>
        </p:spPr>
        <p:txBody>
          <a:bodyPr wrap="square" rtlCol="0">
            <a:spAutoFit/>
          </a:bodyPr>
          <a:lstStyle/>
          <a:p>
            <a:pPr marL="571500" indent="-571500" algn="l">
              <a:buFont typeface="Arial" panose="020B0604020202020204" pitchFamily="34" charset="0"/>
              <a:buChar char="•"/>
            </a:pPr>
            <a:r>
              <a:rPr lang="en-US" sz="2800" dirty="0" smtClean="0">
                <a:solidFill>
                  <a:schemeClr val="accent1"/>
                </a:solidFill>
              </a:rPr>
              <a:t>Difficulties in client contact and relationship building</a:t>
            </a:r>
          </a:p>
          <a:p>
            <a:pPr marL="571500" indent="-571500">
              <a:buFont typeface="Arial" panose="020B0604020202020204" pitchFamily="34" charset="0"/>
              <a:buChar char="•"/>
            </a:pPr>
            <a:endParaRPr lang="en-US" sz="2800" dirty="0">
              <a:solidFill>
                <a:schemeClr val="accent1"/>
              </a:solidFill>
            </a:endParaRPr>
          </a:p>
          <a:p>
            <a:pPr marL="571500" indent="-571500" algn="l">
              <a:buFont typeface="Arial" panose="020B0604020202020204" pitchFamily="34" charset="0"/>
              <a:buChar char="•"/>
            </a:pPr>
            <a:r>
              <a:rPr lang="en-US" sz="2800" dirty="0" smtClean="0">
                <a:solidFill>
                  <a:schemeClr val="accent1"/>
                </a:solidFill>
              </a:rPr>
              <a:t>Family court closures and subsequent backlogs</a:t>
            </a:r>
          </a:p>
          <a:p>
            <a:pPr marL="571500" indent="-571500" algn="l">
              <a:buFont typeface="Arial" panose="020B0604020202020204" pitchFamily="34" charset="0"/>
              <a:buChar char="•"/>
            </a:pPr>
            <a:endParaRPr lang="en-US" sz="2800" dirty="0">
              <a:solidFill>
                <a:schemeClr val="accent1"/>
              </a:solidFill>
            </a:endParaRPr>
          </a:p>
          <a:p>
            <a:pPr marL="571500" indent="-571500" algn="l">
              <a:buFont typeface="Arial" panose="020B0604020202020204" pitchFamily="34" charset="0"/>
              <a:buChar char="•"/>
            </a:pPr>
            <a:r>
              <a:rPr lang="en-US" sz="2800" dirty="0" smtClean="0">
                <a:solidFill>
                  <a:schemeClr val="accent1"/>
                </a:solidFill>
              </a:rPr>
              <a:t>USCIS biometrics issues and delays</a:t>
            </a:r>
          </a:p>
          <a:p>
            <a:pPr marL="571500" indent="-571500" algn="l">
              <a:buFont typeface="Arial" panose="020B0604020202020204" pitchFamily="34" charset="0"/>
              <a:buChar char="•"/>
            </a:pPr>
            <a:endParaRPr lang="en-US" sz="2800" dirty="0">
              <a:solidFill>
                <a:schemeClr val="accent1"/>
              </a:solidFill>
            </a:endParaRPr>
          </a:p>
          <a:p>
            <a:pPr marL="571500" indent="-571500" algn="l">
              <a:buFont typeface="Arial" panose="020B0604020202020204" pitchFamily="34" charset="0"/>
              <a:buChar char="•"/>
            </a:pPr>
            <a:r>
              <a:rPr lang="en-US" sz="2800" dirty="0" smtClean="0">
                <a:solidFill>
                  <a:schemeClr val="accent1"/>
                </a:solidFill>
              </a:rPr>
              <a:t>Immigration court closures and uncertainty</a:t>
            </a:r>
          </a:p>
          <a:p>
            <a:pPr marL="571500" indent="-571500" algn="l">
              <a:buFont typeface="Arial" panose="020B0604020202020204" pitchFamily="34" charset="0"/>
              <a:buChar char="•"/>
            </a:pPr>
            <a:endParaRPr lang="en-US" sz="2800" dirty="0">
              <a:solidFill>
                <a:schemeClr val="accent1"/>
              </a:solidFill>
            </a:endParaRPr>
          </a:p>
          <a:p>
            <a:pPr marL="571500" indent="-571500" algn="l">
              <a:buFont typeface="Arial" panose="020B0604020202020204" pitchFamily="34" charset="0"/>
              <a:buChar char="•"/>
            </a:pPr>
            <a:r>
              <a:rPr lang="en-US" sz="2800" dirty="0" smtClean="0">
                <a:solidFill>
                  <a:schemeClr val="accent1"/>
                </a:solidFill>
              </a:rPr>
              <a:t>Illness and family instability </a:t>
            </a:r>
          </a:p>
          <a:p>
            <a:pPr marL="571500" indent="-571500" algn="l">
              <a:buFont typeface="Arial" panose="020B0604020202020204" pitchFamily="34" charset="0"/>
              <a:buChar char="•"/>
            </a:pPr>
            <a:endParaRPr lang="en-US" sz="2800" dirty="0"/>
          </a:p>
        </p:txBody>
      </p:sp>
    </p:spTree>
    <p:extLst>
      <p:ext uri="{BB962C8B-B14F-4D97-AF65-F5344CB8AC3E}">
        <p14:creationId xmlns:p14="http://schemas.microsoft.com/office/powerpoint/2010/main" val="382566161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a:extLst>
              <a:ext uri="{FF2B5EF4-FFF2-40B4-BE49-F238E27FC236}">
                <a16:creationId xmlns="" xmlns:a16="http://schemas.microsoft.com/office/drawing/2014/main" id="{4F50FF80-2617-4AD3-AF3A-E4C0AAFA4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 xmlns:a16="http://schemas.microsoft.com/office/drawing/2014/main" id="{A15D373C-54C6-4CF6-8B9E-0DDFAB9816B7}"/>
              </a:ext>
            </a:extLst>
          </p:cNvPr>
          <p:cNvGrpSpPr/>
          <p:nvPr/>
        </p:nvGrpSpPr>
        <p:grpSpPr>
          <a:xfrm>
            <a:off x="0" y="6339801"/>
            <a:ext cx="12192000" cy="528720"/>
            <a:chOff x="0" y="6339801"/>
            <a:chExt cx="12192000" cy="528720"/>
          </a:xfrm>
        </p:grpSpPr>
        <p:pic>
          <p:nvPicPr>
            <p:cNvPr id="19" name="Picture 1">
              <a:extLst>
                <a:ext uri="{FF2B5EF4-FFF2-40B4-BE49-F238E27FC236}">
                  <a16:creationId xmlns="" xmlns:a16="http://schemas.microsoft.com/office/drawing/2014/main" id="{15C4D293-03AA-4C82-ADA7-A86D3E3F1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 name="Picture 1">
              <a:extLst>
                <a:ext uri="{FF2B5EF4-FFF2-40B4-BE49-F238E27FC236}">
                  <a16:creationId xmlns="" xmlns:a16="http://schemas.microsoft.com/office/drawing/2014/main" id="{9600A2A8-3D5C-43C6-B91E-300E1B61A2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 name="Picture 1">
              <a:extLst>
                <a:ext uri="{FF2B5EF4-FFF2-40B4-BE49-F238E27FC236}">
                  <a16:creationId xmlns="" xmlns:a16="http://schemas.microsoft.com/office/drawing/2014/main" id="{26FCBBEA-0077-469C-960D-4A24FB557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Slide Number Placeholder 3"/>
          <p:cNvSpPr>
            <a:spLocks noGrp="1"/>
          </p:cNvSpPr>
          <p:nvPr>
            <p:ph type="sldNum" sz="quarter" idx="10"/>
          </p:nvPr>
        </p:nvSpPr>
        <p:spPr>
          <a:xfrm>
            <a:off x="61674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44</a:t>
            </a:fld>
            <a:endParaRPr lang="en-US" altLang="en-US" sz="700">
              <a:solidFill>
                <a:srgbClr val="141313"/>
              </a:solidFill>
              <a:latin typeface="Georgia" pitchFamily="18" charset="0"/>
              <a:ea typeface="MS PGothic" pitchFamily="34" charset="-128"/>
              <a:sym typeface="Libre Baskerville" pitchFamily="1" charset="0"/>
            </a:endParaRPr>
          </a:p>
        </p:txBody>
      </p:sp>
      <p:grpSp>
        <p:nvGrpSpPr>
          <p:cNvPr id="3" name="Group 2">
            <a:extLst>
              <a:ext uri="{FF2B5EF4-FFF2-40B4-BE49-F238E27FC236}">
                <a16:creationId xmlns="" xmlns:a16="http://schemas.microsoft.com/office/drawing/2014/main" id="{C855119E-319E-49DA-A9F1-20FAEB6222DB}"/>
              </a:ext>
            </a:extLst>
          </p:cNvPr>
          <p:cNvGrpSpPr/>
          <p:nvPr/>
        </p:nvGrpSpPr>
        <p:grpSpPr>
          <a:xfrm>
            <a:off x="490" y="152400"/>
            <a:ext cx="12192000" cy="1301670"/>
            <a:chOff x="490" y="152400"/>
            <a:chExt cx="12192000" cy="1301670"/>
          </a:xfrm>
        </p:grpSpPr>
        <p:sp>
          <p:nvSpPr>
            <p:cNvPr id="8" name="TextBox 7">
              <a:extLst>
                <a:ext uri="{FF2B5EF4-FFF2-40B4-BE49-F238E27FC236}">
                  <a16:creationId xmlns="" xmlns:a16="http://schemas.microsoft.com/office/drawing/2014/main" id="{8F43577C-9ED1-4EC5-A4BB-AF1A4069BE63}"/>
                </a:ext>
              </a:extLst>
            </p:cNvPr>
            <p:cNvSpPr txBox="1"/>
            <p:nvPr/>
          </p:nvSpPr>
          <p:spPr>
            <a:xfrm>
              <a:off x="533400" y="152400"/>
              <a:ext cx="8610110" cy="738664"/>
            </a:xfrm>
            <a:prstGeom prst="rect">
              <a:avLst/>
            </a:prstGeom>
            <a:noFill/>
          </p:spPr>
          <p:txBody>
            <a:bodyPr wrap="square" rtlCol="0">
              <a:spAutoFit/>
            </a:bodyPr>
            <a:lstStyle/>
            <a:p>
              <a:pPr algn="l"/>
              <a:r>
                <a:rPr lang="en-US" dirty="0" smtClean="0">
                  <a:solidFill>
                    <a:srgbClr val="FD9F2E"/>
                  </a:solidFill>
                  <a:latin typeface="Libre Baskerville" panose="02000000000000000000" pitchFamily="50" charset="0"/>
                </a:rPr>
                <a:t>Thank you!</a:t>
              </a:r>
              <a:endParaRPr lang="en-US" dirty="0">
                <a:solidFill>
                  <a:srgbClr val="FD9F2E"/>
                </a:solidFill>
                <a:latin typeface="Libre Baskerville" panose="02000000000000000000" pitchFamily="50" charset="0"/>
              </a:endParaRPr>
            </a:p>
          </p:txBody>
        </p:sp>
        <p:sp>
          <p:nvSpPr>
            <p:cNvPr id="14" name="Freeform 1">
              <a:extLst>
                <a:ext uri="{FF2B5EF4-FFF2-40B4-BE49-F238E27FC236}">
                  <a16:creationId xmlns="" xmlns:a16="http://schemas.microsoft.com/office/drawing/2014/main" id="{C29E96C6-58E2-4C19-B896-0B23C882AEB4}"/>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0" name="Freeform 4">
              <a:extLst>
                <a:ext uri="{FF2B5EF4-FFF2-40B4-BE49-F238E27FC236}">
                  <a16:creationId xmlns="" xmlns:a16="http://schemas.microsoft.com/office/drawing/2014/main" id="{7E7D117E-247C-4AA6-955F-E88FE9BFB45F}"/>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1" name="Freeform 3">
              <a:extLst>
                <a:ext uri="{FF2B5EF4-FFF2-40B4-BE49-F238E27FC236}">
                  <a16:creationId xmlns="" xmlns:a16="http://schemas.microsoft.com/office/drawing/2014/main" id="{FC6F6692-0E8C-4BF4-A300-73D410B16F77}"/>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2" name="Freeform 2">
              <a:extLst>
                <a:ext uri="{FF2B5EF4-FFF2-40B4-BE49-F238E27FC236}">
                  <a16:creationId xmlns="" xmlns:a16="http://schemas.microsoft.com/office/drawing/2014/main" id="{F0DB51BA-7C3C-41D6-9B09-A79FCEE3E7BF}"/>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6" name="Freeform 1">
              <a:extLst>
                <a:ext uri="{FF2B5EF4-FFF2-40B4-BE49-F238E27FC236}">
                  <a16:creationId xmlns="" xmlns:a16="http://schemas.microsoft.com/office/drawing/2014/main" id="{10C4742C-1D93-4C1A-A2FA-59778A6E2F66}"/>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11286580-0D28-462A-9572-9A0E8B9067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24" name="Picture 23" descr="A close up of a sign&#10;&#10;Description automatically generated">
              <a:extLst>
                <a:ext uri="{FF2B5EF4-FFF2-40B4-BE49-F238E27FC236}">
                  <a16:creationId xmlns="" xmlns:a16="http://schemas.microsoft.com/office/drawing/2014/main" id="{8D497B67-8B2A-421A-9538-0ACE922D1BB6}"/>
                </a:ext>
              </a:extLst>
            </p:cNvPr>
            <p:cNvPicPr>
              <a:picLocks noChangeAspect="1"/>
            </p:cNvPicPr>
            <p:nvPr/>
          </p:nvPicPr>
          <p:blipFill rotWithShape="1">
            <a:blip r:embed="rId3"/>
            <a:srcRect b="22465"/>
            <a:stretch/>
          </p:blipFill>
          <p:spPr>
            <a:xfrm>
              <a:off x="10422112" y="277847"/>
              <a:ext cx="1236488" cy="1176223"/>
            </a:xfrm>
            <a:prstGeom prst="rect">
              <a:avLst/>
            </a:prstGeom>
          </p:spPr>
        </p:pic>
      </p:grpSp>
      <p:pic>
        <p:nvPicPr>
          <p:cNvPr id="29" name="Picture 1">
            <a:extLst>
              <a:ext uri="{FF2B5EF4-FFF2-40B4-BE49-F238E27FC236}">
                <a16:creationId xmlns="" xmlns:a16="http://schemas.microsoft.com/office/drawing/2014/main" id="{CB4EF14D-98EA-4DA6-91F4-A973D5576D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TextBox 3"/>
          <p:cNvSpPr txBox="1"/>
          <p:nvPr/>
        </p:nvSpPr>
        <p:spPr>
          <a:xfrm>
            <a:off x="533400" y="1226897"/>
            <a:ext cx="9888712" cy="5262979"/>
          </a:xfrm>
          <a:prstGeom prst="rect">
            <a:avLst/>
          </a:prstGeom>
          <a:noFill/>
        </p:spPr>
        <p:txBody>
          <a:bodyPr wrap="square" rtlCol="0">
            <a:spAutoFit/>
          </a:bodyPr>
          <a:lstStyle/>
          <a:p>
            <a:endParaRPr lang="en-US" sz="2800" dirty="0">
              <a:solidFill>
                <a:schemeClr val="accent1"/>
              </a:solidFill>
            </a:endParaRPr>
          </a:p>
          <a:p>
            <a:r>
              <a:rPr lang="en-US" sz="2800" dirty="0">
                <a:solidFill>
                  <a:schemeClr val="accent1"/>
                </a:solidFill>
              </a:rPr>
              <a:t>Materials developed by Volunteers of Legal Service in collaboration with the following providers:</a:t>
            </a:r>
          </a:p>
          <a:p>
            <a:endParaRPr lang="en-US" sz="2800" dirty="0">
              <a:solidFill>
                <a:schemeClr val="accent1"/>
              </a:solidFill>
            </a:endParaRPr>
          </a:p>
          <a:p>
            <a:r>
              <a:rPr lang="en-US" sz="2800" dirty="0">
                <a:solidFill>
                  <a:schemeClr val="accent1"/>
                </a:solidFill>
              </a:rPr>
              <a:t>The Door’s Legal Services Center, The Urban Justice Center’s Peter </a:t>
            </a:r>
            <a:r>
              <a:rPr lang="en-US" sz="2800" dirty="0" err="1">
                <a:solidFill>
                  <a:schemeClr val="accent1"/>
                </a:solidFill>
              </a:rPr>
              <a:t>Cicchino</a:t>
            </a:r>
            <a:r>
              <a:rPr lang="en-US" sz="2800" dirty="0">
                <a:solidFill>
                  <a:schemeClr val="accent1"/>
                </a:solidFill>
              </a:rPr>
              <a:t> Youth Project, the New York Immigration Coalition</a:t>
            </a:r>
          </a:p>
          <a:p>
            <a:endParaRPr lang="en-US" sz="2800" dirty="0">
              <a:solidFill>
                <a:schemeClr val="accent1"/>
              </a:solidFill>
            </a:endParaRPr>
          </a:p>
          <a:p>
            <a:r>
              <a:rPr lang="en-US" sz="2800" dirty="0">
                <a:solidFill>
                  <a:schemeClr val="accent1"/>
                </a:solidFill>
              </a:rPr>
              <a:t>Questions? Please contact </a:t>
            </a:r>
            <a:r>
              <a:rPr lang="en-US" sz="2800" dirty="0" smtClean="0">
                <a:solidFill>
                  <a:schemeClr val="accent1"/>
                </a:solidFill>
              </a:rPr>
              <a:t>Emma Morgenstern, </a:t>
            </a:r>
            <a:r>
              <a:rPr lang="en-US" sz="2800" dirty="0">
                <a:solidFill>
                  <a:schemeClr val="accent1"/>
                </a:solidFill>
              </a:rPr>
              <a:t>VOLS Immigration Project </a:t>
            </a:r>
            <a:r>
              <a:rPr lang="en-US" sz="2800" dirty="0" smtClean="0">
                <a:solidFill>
                  <a:schemeClr val="accent1"/>
                </a:solidFill>
              </a:rPr>
              <a:t>Staff </a:t>
            </a:r>
            <a:r>
              <a:rPr lang="en-US" sz="2800" dirty="0">
                <a:solidFill>
                  <a:schemeClr val="accent1"/>
                </a:solidFill>
              </a:rPr>
              <a:t>Attorney at </a:t>
            </a:r>
            <a:r>
              <a:rPr lang="en-US" sz="2800" dirty="0" smtClean="0">
                <a:solidFill>
                  <a:schemeClr val="accent1"/>
                </a:solidFill>
              </a:rPr>
              <a:t>emorgenstern@volsprobono.org </a:t>
            </a:r>
            <a:r>
              <a:rPr lang="en-US" sz="2800" dirty="0">
                <a:solidFill>
                  <a:schemeClr val="accent1"/>
                </a:solidFill>
              </a:rPr>
              <a:t>or </a:t>
            </a:r>
            <a:r>
              <a:rPr lang="en-US" sz="2800" dirty="0" smtClean="0">
                <a:solidFill>
                  <a:schemeClr val="accent1"/>
                </a:solidFill>
              </a:rPr>
              <a:t>347-521-5726</a:t>
            </a:r>
            <a:endParaRPr lang="en-US" sz="2800" dirty="0">
              <a:solidFill>
                <a:schemeClr val="accent1"/>
              </a:solidFill>
            </a:endParaRPr>
          </a:p>
          <a:p>
            <a:endParaRPr lang="en-US" sz="2800" dirty="0">
              <a:solidFill>
                <a:schemeClr val="accent1"/>
              </a:solidFill>
            </a:endParaRPr>
          </a:p>
        </p:txBody>
      </p:sp>
    </p:spTree>
    <p:extLst>
      <p:ext uri="{BB962C8B-B14F-4D97-AF65-F5344CB8AC3E}">
        <p14:creationId xmlns:p14="http://schemas.microsoft.com/office/powerpoint/2010/main" val="349488781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851" y="2362200"/>
            <a:ext cx="49260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6" name="Rectangle 7"/>
          <p:cNvSpPr>
            <a:spLocks/>
          </p:cNvSpPr>
          <p:nvPr/>
        </p:nvSpPr>
        <p:spPr bwMode="auto">
          <a:xfrm>
            <a:off x="4727013" y="3977409"/>
            <a:ext cx="2742739" cy="123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lnSpc>
                <a:spcPct val="114000"/>
              </a:lnSpc>
            </a:pPr>
            <a:r>
              <a:rPr lang="en-US" altLang="en-US" sz="1800" dirty="0">
                <a:latin typeface="Museo Sans Rounded 100" panose="02000000000000000000" pitchFamily="2" charset="0"/>
                <a:ea typeface="MS PGothic" pitchFamily="34" charset="-128"/>
                <a:sym typeface="Libre Baskerville" pitchFamily="1" charset="0"/>
              </a:rPr>
              <a:t>40 Worth Street, Suite 820</a:t>
            </a:r>
          </a:p>
          <a:p>
            <a:pPr eaLnBrk="1" hangingPunct="1">
              <a:lnSpc>
                <a:spcPct val="114000"/>
              </a:lnSpc>
            </a:pPr>
            <a:r>
              <a:rPr lang="en-US" altLang="en-US" sz="1800" dirty="0">
                <a:latin typeface="Museo Sans Rounded 100" panose="02000000000000000000" pitchFamily="2" charset="0"/>
                <a:ea typeface="MS PGothic" pitchFamily="34" charset="-128"/>
                <a:sym typeface="Libre Baskerville" pitchFamily="1" charset="0"/>
              </a:rPr>
              <a:t>New York, New York 10013</a:t>
            </a:r>
          </a:p>
          <a:p>
            <a:pPr eaLnBrk="1" hangingPunct="1">
              <a:lnSpc>
                <a:spcPct val="114000"/>
              </a:lnSpc>
            </a:pPr>
            <a:r>
              <a:rPr lang="en-US" altLang="en-US" sz="1800" dirty="0">
                <a:latin typeface="Museo Sans Rounded 100" panose="02000000000000000000" pitchFamily="2" charset="0"/>
                <a:ea typeface="MS PGothic" pitchFamily="34" charset="-128"/>
                <a:sym typeface="Libre Baskerville" pitchFamily="1" charset="0"/>
              </a:rPr>
              <a:t>www.volsprobono.org</a:t>
            </a:r>
          </a:p>
          <a:p>
            <a:pPr eaLnBrk="1" hangingPunct="1">
              <a:lnSpc>
                <a:spcPct val="114000"/>
              </a:lnSpc>
            </a:pPr>
            <a:endParaRPr lang="en-US" altLang="en-US" sz="1800" dirty="0">
              <a:latin typeface="Museo Sans Rounded 100" panose="02000000000000000000" pitchFamily="2" charset="0"/>
              <a:ea typeface="MS PGothic" pitchFamily="34" charset="-128"/>
              <a:sym typeface="Libre Baskerville" pitchFamily="1" charset="0"/>
            </a:endParaRPr>
          </a:p>
        </p:txBody>
      </p:sp>
      <p:sp>
        <p:nvSpPr>
          <p:cNvPr id="9" name="Rectangle 5">
            <a:extLst>
              <a:ext uri="{FF2B5EF4-FFF2-40B4-BE49-F238E27FC236}">
                <a16:creationId xmlns="" xmlns:a16="http://schemas.microsoft.com/office/drawing/2014/main" id="{A8B2B8C1-1CA4-485D-8F37-DC80DF55C75B}"/>
              </a:ext>
            </a:extLst>
          </p:cNvPr>
          <p:cNvSpPr>
            <a:spLocks/>
          </p:cNvSpPr>
          <p:nvPr/>
        </p:nvSpPr>
        <p:spPr bwMode="auto">
          <a:xfrm>
            <a:off x="0" y="6350000"/>
            <a:ext cx="12192000" cy="508000"/>
          </a:xfrm>
          <a:prstGeom prst="rect">
            <a:avLst/>
          </a:prstGeom>
          <a:solidFill>
            <a:schemeClr val="accent1">
              <a:alpha val="4706"/>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p>
        </p:txBody>
      </p:sp>
      <p:sp>
        <p:nvSpPr>
          <p:cNvPr id="10" name="Freeform 1">
            <a:extLst>
              <a:ext uri="{FF2B5EF4-FFF2-40B4-BE49-F238E27FC236}">
                <a16:creationId xmlns="" xmlns:a16="http://schemas.microsoft.com/office/drawing/2014/main" id="{11CE8814-D726-452F-A1C2-F2E941B15A4D}"/>
              </a:ext>
            </a:extLst>
          </p:cNvPr>
          <p:cNvSpPr>
            <a:spLocks/>
          </p:cNvSpPr>
          <p:nvPr/>
        </p:nvSpPr>
        <p:spPr bwMode="auto">
          <a:xfrm>
            <a:off x="-12192" y="0"/>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11" name="Freeform 4">
            <a:extLst>
              <a:ext uri="{FF2B5EF4-FFF2-40B4-BE49-F238E27FC236}">
                <a16:creationId xmlns="" xmlns:a16="http://schemas.microsoft.com/office/drawing/2014/main" id="{10E3322C-4127-4D8D-ADCF-5938BC25FC3B}"/>
              </a:ext>
            </a:extLst>
          </p:cNvPr>
          <p:cNvSpPr>
            <a:spLocks/>
          </p:cNvSpPr>
          <p:nvPr/>
        </p:nvSpPr>
        <p:spPr bwMode="auto">
          <a:xfrm>
            <a:off x="2273318" y="0"/>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12" name="Freeform 3">
            <a:extLst>
              <a:ext uri="{FF2B5EF4-FFF2-40B4-BE49-F238E27FC236}">
                <a16:creationId xmlns="" xmlns:a16="http://schemas.microsoft.com/office/drawing/2014/main" id="{96322155-1FE1-4A8C-91A5-B0440D4AABB8}"/>
              </a:ext>
            </a:extLst>
          </p:cNvPr>
          <p:cNvSpPr>
            <a:spLocks/>
          </p:cNvSpPr>
          <p:nvPr/>
        </p:nvSpPr>
        <p:spPr bwMode="auto">
          <a:xfrm>
            <a:off x="6845808" y="0"/>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13" name="Freeform 2">
            <a:extLst>
              <a:ext uri="{FF2B5EF4-FFF2-40B4-BE49-F238E27FC236}">
                <a16:creationId xmlns="" xmlns:a16="http://schemas.microsoft.com/office/drawing/2014/main" id="{7FCF24C2-21B0-496D-B71E-E4BB7ECD0B51}"/>
              </a:ext>
            </a:extLst>
          </p:cNvPr>
          <p:cNvSpPr>
            <a:spLocks/>
          </p:cNvSpPr>
          <p:nvPr/>
        </p:nvSpPr>
        <p:spPr bwMode="auto">
          <a:xfrm>
            <a:off x="4559318" y="0"/>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14" name="Freeform 1">
            <a:extLst>
              <a:ext uri="{FF2B5EF4-FFF2-40B4-BE49-F238E27FC236}">
                <a16:creationId xmlns="" xmlns:a16="http://schemas.microsoft.com/office/drawing/2014/main" id="{2E03B521-3FD7-4D2F-8B48-BA7000769DE4}"/>
              </a:ext>
            </a:extLst>
          </p:cNvPr>
          <p:cNvSpPr>
            <a:spLocks/>
          </p:cNvSpPr>
          <p:nvPr/>
        </p:nvSpPr>
        <p:spPr bwMode="auto">
          <a:xfrm>
            <a:off x="9130828" y="0"/>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15" name="Freeform 4">
            <a:extLst>
              <a:ext uri="{FF2B5EF4-FFF2-40B4-BE49-F238E27FC236}">
                <a16:creationId xmlns="" xmlns:a16="http://schemas.microsoft.com/office/drawing/2014/main" id="{7056C35E-EED4-42FA-9416-BFBD3F7CF155}"/>
              </a:ext>
            </a:extLst>
          </p:cNvPr>
          <p:cNvSpPr>
            <a:spLocks/>
          </p:cNvSpPr>
          <p:nvPr/>
        </p:nvSpPr>
        <p:spPr bwMode="auto">
          <a:xfrm>
            <a:off x="11416828" y="0"/>
            <a:ext cx="775172"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146174"/>
          </a:xfrm>
        </p:spPr>
        <p:txBody>
          <a:bodyPr/>
          <a:lstStyle/>
          <a:p>
            <a:pPr algn="r"/>
            <a:r>
              <a:rPr lang="en-US" sz="5400" b="1" dirty="0" smtClean="0">
                <a:solidFill>
                  <a:schemeClr val="accent1"/>
                </a:solidFill>
                <a:latin typeface="Rambla"/>
              </a:rPr>
              <a:t>Immigration Basics</a:t>
            </a:r>
            <a:endParaRPr lang="en-US" sz="5400" b="1" dirty="0">
              <a:solidFill>
                <a:schemeClr val="accent1"/>
              </a:solidFill>
              <a:latin typeface="Rambla"/>
            </a:endParaRPr>
          </a:p>
        </p:txBody>
      </p:sp>
      <p:sp>
        <p:nvSpPr>
          <p:cNvPr id="4" name="Slide Number Placeholder 3"/>
          <p:cNvSpPr>
            <a:spLocks noGrp="1"/>
          </p:cNvSpPr>
          <p:nvPr>
            <p:ph type="sldNum" sz="quarter" idx="10"/>
          </p:nvPr>
        </p:nvSpPr>
        <p:spPr/>
        <p:txBody>
          <a:bodyPr/>
          <a:lstStyle/>
          <a:p>
            <a:pPr>
              <a:defRPr/>
            </a:pPr>
            <a:fld id="{90D5A4C0-E8CC-4576-AFE3-0C7F6B73DBFE}" type="slidenum">
              <a:rPr lang="en-US" altLang="en-US" smtClean="0"/>
              <a:pPr>
                <a:defRPr/>
              </a:pPr>
              <a:t>5</a:t>
            </a:fld>
            <a:endParaRPr lang="en-US" altLang="en-US"/>
          </a:p>
        </p:txBody>
      </p:sp>
      <p:cxnSp>
        <p:nvCxnSpPr>
          <p:cNvPr id="6" name="Straight Connector 5"/>
          <p:cNvCxnSpPr/>
          <p:nvPr/>
        </p:nvCxnSpPr>
        <p:spPr bwMode="auto">
          <a:xfrm>
            <a:off x="1828800" y="3124200"/>
            <a:ext cx="9448800" cy="0"/>
          </a:xfrm>
          <a:prstGeom prst="line">
            <a:avLst/>
          </a:prstGeom>
          <a:solidFill>
            <a:schemeClr val="accent1"/>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0762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F0A9F3E5-7F86-4F83-B3CC-C24C57BD4D2B}"/>
              </a:ext>
            </a:extLst>
          </p:cNvPr>
          <p:cNvGrpSpPr/>
          <p:nvPr/>
        </p:nvGrpSpPr>
        <p:grpSpPr>
          <a:xfrm>
            <a:off x="490" y="255435"/>
            <a:ext cx="12192000" cy="1198635"/>
            <a:chOff x="490" y="255435"/>
            <a:chExt cx="12192000" cy="1198635"/>
          </a:xfrm>
        </p:grpSpPr>
        <p:sp>
          <p:nvSpPr>
            <p:cNvPr id="19" name="TextBox 18">
              <a:extLst>
                <a:ext uri="{FF2B5EF4-FFF2-40B4-BE49-F238E27FC236}">
                  <a16:creationId xmlns="" xmlns:a16="http://schemas.microsoft.com/office/drawing/2014/main" id="{5F233669-261E-4354-AEA8-43EF9F626BFB}"/>
                </a:ext>
              </a:extLst>
            </p:cNvPr>
            <p:cNvSpPr txBox="1"/>
            <p:nvPr/>
          </p:nvSpPr>
          <p:spPr>
            <a:xfrm>
              <a:off x="361939" y="255435"/>
              <a:ext cx="9888712" cy="584775"/>
            </a:xfrm>
            <a:prstGeom prst="rect">
              <a:avLst/>
            </a:prstGeom>
            <a:noFill/>
          </p:spPr>
          <p:txBody>
            <a:bodyPr wrap="square" rtlCol="0">
              <a:spAutoFit/>
            </a:bodyPr>
            <a:lstStyle/>
            <a:p>
              <a:pPr algn="l"/>
              <a:r>
                <a:rPr lang="en-US" sz="3200" dirty="0" smtClean="0">
                  <a:solidFill>
                    <a:srgbClr val="FD9F2E"/>
                  </a:solidFill>
                  <a:latin typeface="Libre Baskerville" panose="02000000000000000000" pitchFamily="50" charset="0"/>
                </a:rPr>
                <a:t>General Immigration Categories</a:t>
              </a:r>
              <a:endParaRPr lang="en-US" sz="3200" dirty="0">
                <a:solidFill>
                  <a:srgbClr val="FD9F2E"/>
                </a:solidFill>
                <a:latin typeface="Libre Baskerville" panose="02000000000000000000" pitchFamily="50" charset="0"/>
              </a:endParaRPr>
            </a:p>
          </p:txBody>
        </p:sp>
        <p:sp>
          <p:nvSpPr>
            <p:cNvPr id="23" name="Freeform 1">
              <a:extLst>
                <a:ext uri="{FF2B5EF4-FFF2-40B4-BE49-F238E27FC236}">
                  <a16:creationId xmlns="" xmlns:a16="http://schemas.microsoft.com/office/drawing/2014/main" id="{98688B76-64A6-4B94-B56B-EAE1FAF4EAC7}"/>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5" name="Freeform 4">
              <a:extLst>
                <a:ext uri="{FF2B5EF4-FFF2-40B4-BE49-F238E27FC236}">
                  <a16:creationId xmlns="" xmlns:a16="http://schemas.microsoft.com/office/drawing/2014/main" id="{59DEF23A-7C30-4B40-9557-C6B9BA964EF1}"/>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6" name="Freeform 3">
              <a:extLst>
                <a:ext uri="{FF2B5EF4-FFF2-40B4-BE49-F238E27FC236}">
                  <a16:creationId xmlns="" xmlns:a16="http://schemas.microsoft.com/office/drawing/2014/main" id="{7AAA93EA-D9FA-41A9-B05A-CB1E7152B8E6}"/>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7" name="Freeform 2">
              <a:extLst>
                <a:ext uri="{FF2B5EF4-FFF2-40B4-BE49-F238E27FC236}">
                  <a16:creationId xmlns="" xmlns:a16="http://schemas.microsoft.com/office/drawing/2014/main" id="{96304ED7-5786-4A59-B2B5-16480730E324}"/>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8" name="Freeform 1">
              <a:extLst>
                <a:ext uri="{FF2B5EF4-FFF2-40B4-BE49-F238E27FC236}">
                  <a16:creationId xmlns="" xmlns:a16="http://schemas.microsoft.com/office/drawing/2014/main" id="{F903D208-19B7-4D27-A63C-04C10B0311A1}"/>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9" name="Freeform 4">
              <a:extLst>
                <a:ext uri="{FF2B5EF4-FFF2-40B4-BE49-F238E27FC236}">
                  <a16:creationId xmlns="" xmlns:a16="http://schemas.microsoft.com/office/drawing/2014/main" id="{F562391A-D877-42F1-8B7C-4E291E8FD1A6}"/>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30" name="Picture 29" descr="A close up of a sign&#10;&#10;Description automatically generated">
              <a:extLst>
                <a:ext uri="{FF2B5EF4-FFF2-40B4-BE49-F238E27FC236}">
                  <a16:creationId xmlns="" xmlns:a16="http://schemas.microsoft.com/office/drawing/2014/main" id="{92477CD8-17F1-4399-B4A8-7380D4F4AE60}"/>
                </a:ext>
              </a:extLst>
            </p:cNvPr>
            <p:cNvPicPr>
              <a:picLocks noChangeAspect="1"/>
            </p:cNvPicPr>
            <p:nvPr/>
          </p:nvPicPr>
          <p:blipFill rotWithShape="1">
            <a:blip r:embed="rId2"/>
            <a:srcRect b="22465"/>
            <a:stretch/>
          </p:blipFill>
          <p:spPr>
            <a:xfrm>
              <a:off x="10422112" y="277847"/>
              <a:ext cx="1236488" cy="1176223"/>
            </a:xfrm>
            <a:prstGeom prst="rect">
              <a:avLst/>
            </a:prstGeom>
          </p:spPr>
        </p:pic>
      </p:grpSp>
      <p:pic>
        <p:nvPicPr>
          <p:cNvPr id="31" name="Picture 1">
            <a:extLst>
              <a:ext uri="{FF2B5EF4-FFF2-40B4-BE49-F238E27FC236}">
                <a16:creationId xmlns="" xmlns:a16="http://schemas.microsoft.com/office/drawing/2014/main" id="{4B8028DE-6C2E-4BE1-9196-13C728F20D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2" name="Group 31">
            <a:extLst>
              <a:ext uri="{FF2B5EF4-FFF2-40B4-BE49-F238E27FC236}">
                <a16:creationId xmlns="" xmlns:a16="http://schemas.microsoft.com/office/drawing/2014/main" id="{2033DFEF-194C-479D-9990-106B93B34CB3}"/>
              </a:ext>
            </a:extLst>
          </p:cNvPr>
          <p:cNvGrpSpPr/>
          <p:nvPr/>
        </p:nvGrpSpPr>
        <p:grpSpPr>
          <a:xfrm>
            <a:off x="0" y="6339801"/>
            <a:ext cx="12192000" cy="528720"/>
            <a:chOff x="0" y="6339801"/>
            <a:chExt cx="12192000" cy="528720"/>
          </a:xfrm>
        </p:grpSpPr>
        <p:pic>
          <p:nvPicPr>
            <p:cNvPr id="33" name="Picture 1">
              <a:extLst>
                <a:ext uri="{FF2B5EF4-FFF2-40B4-BE49-F238E27FC236}">
                  <a16:creationId xmlns="" xmlns:a16="http://schemas.microsoft.com/office/drawing/2014/main" id="{CC5FE98D-DBED-4BFE-BE60-F3DBB8986F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1">
              <a:extLst>
                <a:ext uri="{FF2B5EF4-FFF2-40B4-BE49-F238E27FC236}">
                  <a16:creationId xmlns="" xmlns:a16="http://schemas.microsoft.com/office/drawing/2014/main" id="{EF08F91D-DBE2-4731-9351-6551C167C5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1">
              <a:extLst>
                <a:ext uri="{FF2B5EF4-FFF2-40B4-BE49-F238E27FC236}">
                  <a16:creationId xmlns="" xmlns:a16="http://schemas.microsoft.com/office/drawing/2014/main" id="{AF972FD4-591F-484C-81BE-81E7853575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6" name="Slide Number Placeholder 3">
            <a:extLst>
              <a:ext uri="{FF2B5EF4-FFF2-40B4-BE49-F238E27FC236}">
                <a16:creationId xmlns="" xmlns:a16="http://schemas.microsoft.com/office/drawing/2014/main" id="{A5B7BA0B-F50E-41AF-BC09-005F189BBC3C}"/>
              </a:ext>
            </a:extLst>
          </p:cNvPr>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6</a:t>
            </a:fld>
            <a:endParaRPr lang="en-US" altLang="en-US" sz="700">
              <a:solidFill>
                <a:srgbClr val="141313"/>
              </a:solidFill>
              <a:latin typeface="Georgia" pitchFamily="18" charset="0"/>
              <a:ea typeface="MS PGothic" pitchFamily="34" charset="-128"/>
              <a:sym typeface="Libre Baskerville" pitchFamily="1" charset="0"/>
            </a:endParaRPr>
          </a:p>
        </p:txBody>
      </p:sp>
      <p:pic>
        <p:nvPicPr>
          <p:cNvPr id="37" name="Picture 1">
            <a:extLst>
              <a:ext uri="{FF2B5EF4-FFF2-40B4-BE49-F238E27FC236}">
                <a16:creationId xmlns="" xmlns:a16="http://schemas.microsoft.com/office/drawing/2014/main" id="{6DF5DE25-C0E1-4A8C-8835-7129D0E1A6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5" name="Group 4"/>
          <p:cNvGrpSpPr/>
          <p:nvPr/>
        </p:nvGrpSpPr>
        <p:grpSpPr>
          <a:xfrm>
            <a:off x="304800" y="1436141"/>
            <a:ext cx="11353800" cy="4763664"/>
            <a:chOff x="3500437" y="970314"/>
            <a:chExt cx="7223124" cy="4763664"/>
          </a:xfrm>
        </p:grpSpPr>
        <p:sp>
          <p:nvSpPr>
            <p:cNvPr id="6" name="Freeform 5"/>
            <p:cNvSpPr/>
            <p:nvPr/>
          </p:nvSpPr>
          <p:spPr>
            <a:xfrm>
              <a:off x="7611599" y="970314"/>
              <a:ext cx="1745589" cy="2006424"/>
            </a:xfrm>
            <a:custGeom>
              <a:avLst/>
              <a:gdLst>
                <a:gd name="connsiteX0" fmla="*/ 0 w 2006423"/>
                <a:gd name="connsiteY0" fmla="*/ 872794 h 1745588"/>
                <a:gd name="connsiteX1" fmla="*/ 436397 w 2006423"/>
                <a:gd name="connsiteY1" fmla="*/ 0 h 1745588"/>
                <a:gd name="connsiteX2" fmla="*/ 1570026 w 2006423"/>
                <a:gd name="connsiteY2" fmla="*/ 0 h 1745588"/>
                <a:gd name="connsiteX3" fmla="*/ 2006423 w 2006423"/>
                <a:gd name="connsiteY3" fmla="*/ 872794 h 1745588"/>
                <a:gd name="connsiteX4" fmla="*/ 1570026 w 2006423"/>
                <a:gd name="connsiteY4" fmla="*/ 1745588 h 1745588"/>
                <a:gd name="connsiteX5" fmla="*/ 436397 w 2006423"/>
                <a:gd name="connsiteY5" fmla="*/ 1745588 h 1745588"/>
                <a:gd name="connsiteX6" fmla="*/ 0 w 2006423"/>
                <a:gd name="connsiteY6" fmla="*/ 872794 h 17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423" h="1745588">
                  <a:moveTo>
                    <a:pt x="1003211" y="0"/>
                  </a:moveTo>
                  <a:lnTo>
                    <a:pt x="2006422" y="379666"/>
                  </a:lnTo>
                  <a:lnTo>
                    <a:pt x="2006422" y="1365922"/>
                  </a:lnTo>
                  <a:lnTo>
                    <a:pt x="1003212" y="1745588"/>
                  </a:lnTo>
                  <a:lnTo>
                    <a:pt x="1" y="1365922"/>
                  </a:lnTo>
                  <a:lnTo>
                    <a:pt x="1" y="379666"/>
                  </a:lnTo>
                  <a:lnTo>
                    <a:pt x="100321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361" tIns="366009" rIns="325362" bIns="366008" numCol="1" spcCol="1270" anchor="ctr" anchorCtr="0">
              <a:noAutofit/>
            </a:bodyPr>
            <a:lstStyle/>
            <a:p>
              <a:pPr lvl="0" algn="ctr" defTabSz="622300">
                <a:lnSpc>
                  <a:spcPct val="90000"/>
                </a:lnSpc>
                <a:spcBef>
                  <a:spcPct val="0"/>
                </a:spcBef>
                <a:spcAft>
                  <a:spcPct val="35000"/>
                </a:spcAft>
              </a:pPr>
              <a:r>
                <a:rPr lang="en-US" sz="2000" kern="1200" dirty="0" smtClean="0"/>
                <a:t>Lawful Permanent Resident (aka green card holder)</a:t>
              </a:r>
              <a:endParaRPr lang="en-US" sz="2000" kern="1200" dirty="0"/>
            </a:p>
          </p:txBody>
        </p:sp>
        <p:sp>
          <p:nvSpPr>
            <p:cNvPr id="7" name="Freeform 6"/>
            <p:cNvSpPr/>
            <p:nvPr/>
          </p:nvSpPr>
          <p:spPr>
            <a:xfrm>
              <a:off x="8484393" y="1124020"/>
              <a:ext cx="2239168" cy="1203854"/>
            </a:xfrm>
            <a:custGeom>
              <a:avLst/>
              <a:gdLst>
                <a:gd name="connsiteX0" fmla="*/ 0 w 2239168"/>
                <a:gd name="connsiteY0" fmla="*/ 0 h 1203854"/>
                <a:gd name="connsiteX1" fmla="*/ 2239168 w 2239168"/>
                <a:gd name="connsiteY1" fmla="*/ 0 h 1203854"/>
                <a:gd name="connsiteX2" fmla="*/ 2239168 w 2239168"/>
                <a:gd name="connsiteY2" fmla="*/ 1203854 h 1203854"/>
                <a:gd name="connsiteX3" fmla="*/ 0 w 2239168"/>
                <a:gd name="connsiteY3" fmla="*/ 1203854 h 1203854"/>
                <a:gd name="connsiteX4" fmla="*/ 0 w 2239168"/>
                <a:gd name="connsiteY4" fmla="*/ 0 h 1203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9168" h="1203854">
                  <a:moveTo>
                    <a:pt x="0" y="0"/>
                  </a:moveTo>
                  <a:lnTo>
                    <a:pt x="2239168" y="0"/>
                  </a:lnTo>
                  <a:lnTo>
                    <a:pt x="2239168" y="1203854"/>
                  </a:lnTo>
                  <a:lnTo>
                    <a:pt x="0" y="12038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kern="1200"/>
            </a:p>
          </p:txBody>
        </p:sp>
        <p:sp>
          <p:nvSpPr>
            <p:cNvPr id="8" name="Freeform 7"/>
            <p:cNvSpPr/>
            <p:nvPr/>
          </p:nvSpPr>
          <p:spPr>
            <a:xfrm>
              <a:off x="4583906" y="1006173"/>
              <a:ext cx="1745589" cy="2006424"/>
            </a:xfrm>
            <a:custGeom>
              <a:avLst/>
              <a:gdLst>
                <a:gd name="connsiteX0" fmla="*/ 0 w 2006423"/>
                <a:gd name="connsiteY0" fmla="*/ 872794 h 1745588"/>
                <a:gd name="connsiteX1" fmla="*/ 436397 w 2006423"/>
                <a:gd name="connsiteY1" fmla="*/ 0 h 1745588"/>
                <a:gd name="connsiteX2" fmla="*/ 1570026 w 2006423"/>
                <a:gd name="connsiteY2" fmla="*/ 0 h 1745588"/>
                <a:gd name="connsiteX3" fmla="*/ 2006423 w 2006423"/>
                <a:gd name="connsiteY3" fmla="*/ 872794 h 1745588"/>
                <a:gd name="connsiteX4" fmla="*/ 1570026 w 2006423"/>
                <a:gd name="connsiteY4" fmla="*/ 1745588 h 1745588"/>
                <a:gd name="connsiteX5" fmla="*/ 436397 w 2006423"/>
                <a:gd name="connsiteY5" fmla="*/ 1745588 h 1745588"/>
                <a:gd name="connsiteX6" fmla="*/ 0 w 2006423"/>
                <a:gd name="connsiteY6" fmla="*/ 872794 h 17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423" h="1745588">
                  <a:moveTo>
                    <a:pt x="1003211" y="0"/>
                  </a:moveTo>
                  <a:lnTo>
                    <a:pt x="2006422" y="379666"/>
                  </a:lnTo>
                  <a:lnTo>
                    <a:pt x="2006422" y="1365922"/>
                  </a:lnTo>
                  <a:lnTo>
                    <a:pt x="1003212" y="1745588"/>
                  </a:lnTo>
                  <a:lnTo>
                    <a:pt x="1" y="1365922"/>
                  </a:lnTo>
                  <a:lnTo>
                    <a:pt x="1" y="379666"/>
                  </a:lnTo>
                  <a:lnTo>
                    <a:pt x="100321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021" tIns="312669" rIns="272022" bIns="312668" numCol="1" spcCol="1270" anchor="ctr" anchorCtr="0">
              <a:noAutofit/>
            </a:bodyPr>
            <a:lstStyle/>
            <a:p>
              <a:pPr lvl="0" algn="ctr" defTabSz="1200150">
                <a:lnSpc>
                  <a:spcPct val="90000"/>
                </a:lnSpc>
                <a:spcBef>
                  <a:spcPct val="0"/>
                </a:spcBef>
                <a:spcAft>
                  <a:spcPct val="35000"/>
                </a:spcAft>
              </a:pPr>
              <a:r>
                <a:rPr lang="en-US" sz="2700" kern="1200" dirty="0" smtClean="0"/>
                <a:t>US Citizen	</a:t>
              </a:r>
              <a:endParaRPr lang="en-US" sz="2700" kern="1200" dirty="0"/>
            </a:p>
          </p:txBody>
        </p:sp>
        <p:sp>
          <p:nvSpPr>
            <p:cNvPr id="9" name="Freeform 8"/>
            <p:cNvSpPr/>
            <p:nvPr/>
          </p:nvSpPr>
          <p:spPr>
            <a:xfrm>
              <a:off x="6368902" y="2760979"/>
              <a:ext cx="1745589" cy="2006424"/>
            </a:xfrm>
            <a:custGeom>
              <a:avLst/>
              <a:gdLst>
                <a:gd name="connsiteX0" fmla="*/ 0 w 2006423"/>
                <a:gd name="connsiteY0" fmla="*/ 872794 h 1745588"/>
                <a:gd name="connsiteX1" fmla="*/ 436397 w 2006423"/>
                <a:gd name="connsiteY1" fmla="*/ 0 h 1745588"/>
                <a:gd name="connsiteX2" fmla="*/ 1570026 w 2006423"/>
                <a:gd name="connsiteY2" fmla="*/ 0 h 1745588"/>
                <a:gd name="connsiteX3" fmla="*/ 2006423 w 2006423"/>
                <a:gd name="connsiteY3" fmla="*/ 872794 h 1745588"/>
                <a:gd name="connsiteX4" fmla="*/ 1570026 w 2006423"/>
                <a:gd name="connsiteY4" fmla="*/ 1745588 h 1745588"/>
                <a:gd name="connsiteX5" fmla="*/ 436397 w 2006423"/>
                <a:gd name="connsiteY5" fmla="*/ 1745588 h 1745588"/>
                <a:gd name="connsiteX6" fmla="*/ 0 w 2006423"/>
                <a:gd name="connsiteY6" fmla="*/ 872794 h 17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423" h="1745588">
                  <a:moveTo>
                    <a:pt x="1003211" y="0"/>
                  </a:moveTo>
                  <a:lnTo>
                    <a:pt x="2006422" y="379666"/>
                  </a:lnTo>
                  <a:lnTo>
                    <a:pt x="2006422" y="1365922"/>
                  </a:lnTo>
                  <a:lnTo>
                    <a:pt x="1003212" y="1745588"/>
                  </a:lnTo>
                  <a:lnTo>
                    <a:pt x="1" y="1365922"/>
                  </a:lnTo>
                  <a:lnTo>
                    <a:pt x="1" y="379666"/>
                  </a:lnTo>
                  <a:lnTo>
                    <a:pt x="100321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361" tIns="366009" rIns="325362" bIns="366008" numCol="1" spcCol="1270" anchor="ctr" anchorCtr="0">
              <a:noAutofit/>
            </a:bodyPr>
            <a:lstStyle/>
            <a:p>
              <a:pPr lvl="0" algn="ctr" defTabSz="622300">
                <a:lnSpc>
                  <a:spcPct val="90000"/>
                </a:lnSpc>
                <a:spcBef>
                  <a:spcPct val="0"/>
                </a:spcBef>
                <a:spcAft>
                  <a:spcPct val="35000"/>
                </a:spcAft>
              </a:pPr>
              <a:r>
                <a:rPr lang="en-US" sz="2000" kern="1200" dirty="0" smtClean="0"/>
                <a:t>Humanitarian Categories (such as TPS, </a:t>
              </a:r>
              <a:r>
                <a:rPr lang="en-US" sz="2000" kern="1200" dirty="0" err="1" smtClean="0"/>
                <a:t>Asylee</a:t>
              </a:r>
              <a:r>
                <a:rPr lang="en-US" sz="2000" kern="1200" dirty="0" smtClean="0"/>
                <a:t>)</a:t>
              </a:r>
              <a:r>
                <a:rPr lang="en-US" sz="1400" kern="1200" dirty="0" smtClean="0"/>
                <a:t>	</a:t>
              </a:r>
              <a:endParaRPr lang="en-US" sz="1400" kern="1200" dirty="0"/>
            </a:p>
          </p:txBody>
        </p:sp>
        <p:sp>
          <p:nvSpPr>
            <p:cNvPr id="10" name="Freeform 9"/>
            <p:cNvSpPr/>
            <p:nvPr/>
          </p:nvSpPr>
          <p:spPr>
            <a:xfrm>
              <a:off x="3500437" y="2827072"/>
              <a:ext cx="2166937" cy="1203854"/>
            </a:xfrm>
            <a:custGeom>
              <a:avLst/>
              <a:gdLst>
                <a:gd name="connsiteX0" fmla="*/ 0 w 2166937"/>
                <a:gd name="connsiteY0" fmla="*/ 0 h 1203854"/>
                <a:gd name="connsiteX1" fmla="*/ 2166937 w 2166937"/>
                <a:gd name="connsiteY1" fmla="*/ 0 h 1203854"/>
                <a:gd name="connsiteX2" fmla="*/ 2166937 w 2166937"/>
                <a:gd name="connsiteY2" fmla="*/ 1203854 h 1203854"/>
                <a:gd name="connsiteX3" fmla="*/ 0 w 2166937"/>
                <a:gd name="connsiteY3" fmla="*/ 1203854 h 1203854"/>
                <a:gd name="connsiteX4" fmla="*/ 0 w 2166937"/>
                <a:gd name="connsiteY4" fmla="*/ 0 h 1203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937" h="1203854">
                  <a:moveTo>
                    <a:pt x="0" y="0"/>
                  </a:moveTo>
                  <a:lnTo>
                    <a:pt x="2166937" y="0"/>
                  </a:lnTo>
                  <a:lnTo>
                    <a:pt x="2166937" y="1203854"/>
                  </a:lnTo>
                  <a:lnTo>
                    <a:pt x="0" y="12038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endParaRPr lang="en-US" sz="1400" kern="1200"/>
            </a:p>
          </p:txBody>
        </p:sp>
        <p:sp>
          <p:nvSpPr>
            <p:cNvPr id="11" name="Freeform 10"/>
            <p:cNvSpPr/>
            <p:nvPr/>
          </p:nvSpPr>
          <p:spPr>
            <a:xfrm>
              <a:off x="8880908" y="2685065"/>
              <a:ext cx="1745589" cy="2006424"/>
            </a:xfrm>
            <a:custGeom>
              <a:avLst/>
              <a:gdLst>
                <a:gd name="connsiteX0" fmla="*/ 0 w 2006423"/>
                <a:gd name="connsiteY0" fmla="*/ 872794 h 1745588"/>
                <a:gd name="connsiteX1" fmla="*/ 436397 w 2006423"/>
                <a:gd name="connsiteY1" fmla="*/ 0 h 1745588"/>
                <a:gd name="connsiteX2" fmla="*/ 1570026 w 2006423"/>
                <a:gd name="connsiteY2" fmla="*/ 0 h 1745588"/>
                <a:gd name="connsiteX3" fmla="*/ 2006423 w 2006423"/>
                <a:gd name="connsiteY3" fmla="*/ 872794 h 1745588"/>
                <a:gd name="connsiteX4" fmla="*/ 1570026 w 2006423"/>
                <a:gd name="connsiteY4" fmla="*/ 1745588 h 1745588"/>
                <a:gd name="connsiteX5" fmla="*/ 436397 w 2006423"/>
                <a:gd name="connsiteY5" fmla="*/ 1745588 h 1745588"/>
                <a:gd name="connsiteX6" fmla="*/ 0 w 2006423"/>
                <a:gd name="connsiteY6" fmla="*/ 872794 h 17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423" h="1745588">
                  <a:moveTo>
                    <a:pt x="1003211" y="0"/>
                  </a:moveTo>
                  <a:lnTo>
                    <a:pt x="2006422" y="379666"/>
                  </a:lnTo>
                  <a:lnTo>
                    <a:pt x="2006422" y="1365922"/>
                  </a:lnTo>
                  <a:lnTo>
                    <a:pt x="1003212" y="1745588"/>
                  </a:lnTo>
                  <a:lnTo>
                    <a:pt x="1" y="1365922"/>
                  </a:lnTo>
                  <a:lnTo>
                    <a:pt x="1" y="379666"/>
                  </a:lnTo>
                  <a:lnTo>
                    <a:pt x="100321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021" tIns="312669" rIns="272022" bIns="312668" numCol="1" spcCol="1270" anchor="ctr" anchorCtr="0">
              <a:noAutofit/>
            </a:bodyPr>
            <a:lstStyle/>
            <a:p>
              <a:pPr lvl="0" algn="ctr" defTabSz="844550">
                <a:lnSpc>
                  <a:spcPct val="90000"/>
                </a:lnSpc>
                <a:spcBef>
                  <a:spcPct val="0"/>
                </a:spcBef>
                <a:spcAft>
                  <a:spcPct val="35000"/>
                </a:spcAft>
              </a:pPr>
              <a:r>
                <a:rPr lang="en-US" sz="1900" kern="1200" dirty="0" smtClean="0"/>
                <a:t>Non-immigrant Status (temporary visas)</a:t>
              </a:r>
              <a:endParaRPr lang="en-US" sz="1900" kern="1200" dirty="0"/>
            </a:p>
          </p:txBody>
        </p:sp>
        <p:sp>
          <p:nvSpPr>
            <p:cNvPr id="13" name="Freeform 12"/>
            <p:cNvSpPr/>
            <p:nvPr/>
          </p:nvSpPr>
          <p:spPr>
            <a:xfrm>
              <a:off x="8484393" y="4530124"/>
              <a:ext cx="2239168" cy="1203854"/>
            </a:xfrm>
            <a:custGeom>
              <a:avLst/>
              <a:gdLst>
                <a:gd name="connsiteX0" fmla="*/ 0 w 2239168"/>
                <a:gd name="connsiteY0" fmla="*/ 0 h 1203854"/>
                <a:gd name="connsiteX1" fmla="*/ 2239168 w 2239168"/>
                <a:gd name="connsiteY1" fmla="*/ 0 h 1203854"/>
                <a:gd name="connsiteX2" fmla="*/ 2239168 w 2239168"/>
                <a:gd name="connsiteY2" fmla="*/ 1203854 h 1203854"/>
                <a:gd name="connsiteX3" fmla="*/ 0 w 2239168"/>
                <a:gd name="connsiteY3" fmla="*/ 1203854 h 1203854"/>
                <a:gd name="connsiteX4" fmla="*/ 0 w 2239168"/>
                <a:gd name="connsiteY4" fmla="*/ 0 h 1203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9168" h="1203854">
                  <a:moveTo>
                    <a:pt x="0" y="0"/>
                  </a:moveTo>
                  <a:lnTo>
                    <a:pt x="2239168" y="0"/>
                  </a:lnTo>
                  <a:lnTo>
                    <a:pt x="2239168" y="1203854"/>
                  </a:lnTo>
                  <a:lnTo>
                    <a:pt x="0" y="12038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kern="1200" dirty="0"/>
            </a:p>
          </p:txBody>
        </p:sp>
        <p:sp>
          <p:nvSpPr>
            <p:cNvPr id="14" name="Freeform 13"/>
            <p:cNvSpPr/>
            <p:nvPr/>
          </p:nvSpPr>
          <p:spPr>
            <a:xfrm>
              <a:off x="4178917" y="3372100"/>
              <a:ext cx="1745589" cy="2006424"/>
            </a:xfrm>
            <a:custGeom>
              <a:avLst/>
              <a:gdLst>
                <a:gd name="connsiteX0" fmla="*/ 0 w 2006423"/>
                <a:gd name="connsiteY0" fmla="*/ 872794 h 1745588"/>
                <a:gd name="connsiteX1" fmla="*/ 436397 w 2006423"/>
                <a:gd name="connsiteY1" fmla="*/ 0 h 1745588"/>
                <a:gd name="connsiteX2" fmla="*/ 1570026 w 2006423"/>
                <a:gd name="connsiteY2" fmla="*/ 0 h 1745588"/>
                <a:gd name="connsiteX3" fmla="*/ 2006423 w 2006423"/>
                <a:gd name="connsiteY3" fmla="*/ 872794 h 1745588"/>
                <a:gd name="connsiteX4" fmla="*/ 1570026 w 2006423"/>
                <a:gd name="connsiteY4" fmla="*/ 1745588 h 1745588"/>
                <a:gd name="connsiteX5" fmla="*/ 436397 w 2006423"/>
                <a:gd name="connsiteY5" fmla="*/ 1745588 h 1745588"/>
                <a:gd name="connsiteX6" fmla="*/ 0 w 2006423"/>
                <a:gd name="connsiteY6" fmla="*/ 872794 h 17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423" h="1745588">
                  <a:moveTo>
                    <a:pt x="1003211" y="0"/>
                  </a:moveTo>
                  <a:lnTo>
                    <a:pt x="2006422" y="379666"/>
                  </a:lnTo>
                  <a:lnTo>
                    <a:pt x="2006422" y="1365922"/>
                  </a:lnTo>
                  <a:lnTo>
                    <a:pt x="1003212" y="1745588"/>
                  </a:lnTo>
                  <a:lnTo>
                    <a:pt x="1" y="1365922"/>
                  </a:lnTo>
                  <a:lnTo>
                    <a:pt x="1" y="379666"/>
                  </a:lnTo>
                  <a:lnTo>
                    <a:pt x="100321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021" tIns="312669" rIns="272022" bIns="312668" numCol="1" spcCol="1270" anchor="ctr" anchorCtr="0">
              <a:noAutofit/>
            </a:bodyPr>
            <a:lstStyle/>
            <a:p>
              <a:pPr lvl="0" algn="ctr" defTabSz="533400">
                <a:lnSpc>
                  <a:spcPct val="90000"/>
                </a:lnSpc>
                <a:spcBef>
                  <a:spcPct val="0"/>
                </a:spcBef>
                <a:spcAft>
                  <a:spcPct val="35000"/>
                </a:spcAft>
              </a:pPr>
              <a:r>
                <a:rPr lang="en-US" sz="1600" kern="1200" dirty="0" smtClean="0"/>
                <a:t>No immigration status or undocumented (including people who never had status, or those who had it and lost it)</a:t>
              </a:r>
              <a:endParaRPr lang="en-US" sz="1600" kern="1200" dirty="0"/>
            </a:p>
          </p:txBody>
        </p:sp>
      </p:grpSp>
    </p:spTree>
    <p:extLst>
      <p:ext uri="{BB962C8B-B14F-4D97-AF65-F5344CB8AC3E}">
        <p14:creationId xmlns:p14="http://schemas.microsoft.com/office/powerpoint/2010/main" val="12323277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F0A9F3E5-7F86-4F83-B3CC-C24C57BD4D2B}"/>
              </a:ext>
            </a:extLst>
          </p:cNvPr>
          <p:cNvGrpSpPr/>
          <p:nvPr/>
        </p:nvGrpSpPr>
        <p:grpSpPr>
          <a:xfrm>
            <a:off x="490" y="255435"/>
            <a:ext cx="12192000" cy="1198635"/>
            <a:chOff x="490" y="255435"/>
            <a:chExt cx="12192000" cy="1198635"/>
          </a:xfrm>
        </p:grpSpPr>
        <p:sp>
          <p:nvSpPr>
            <p:cNvPr id="19" name="TextBox 18">
              <a:extLst>
                <a:ext uri="{FF2B5EF4-FFF2-40B4-BE49-F238E27FC236}">
                  <a16:creationId xmlns="" xmlns:a16="http://schemas.microsoft.com/office/drawing/2014/main" id="{5F233669-261E-4354-AEA8-43EF9F626BFB}"/>
                </a:ext>
              </a:extLst>
            </p:cNvPr>
            <p:cNvSpPr txBox="1"/>
            <p:nvPr/>
          </p:nvSpPr>
          <p:spPr>
            <a:xfrm>
              <a:off x="361939" y="255435"/>
              <a:ext cx="9888712" cy="584775"/>
            </a:xfrm>
            <a:prstGeom prst="rect">
              <a:avLst/>
            </a:prstGeom>
            <a:noFill/>
          </p:spPr>
          <p:txBody>
            <a:bodyPr wrap="square" rtlCol="0">
              <a:spAutoFit/>
            </a:bodyPr>
            <a:lstStyle/>
            <a:p>
              <a:pPr algn="l"/>
              <a:r>
                <a:rPr lang="en-US" sz="3200" dirty="0" smtClean="0">
                  <a:solidFill>
                    <a:srgbClr val="FD9F2E"/>
                  </a:solidFill>
                  <a:latin typeface="Libre Baskerville" panose="02000000000000000000" pitchFamily="50" charset="0"/>
                </a:rPr>
                <a:t>Pathways to Permanent Residence</a:t>
              </a:r>
              <a:endParaRPr lang="en-US" sz="3200" dirty="0">
                <a:solidFill>
                  <a:srgbClr val="FD9F2E"/>
                </a:solidFill>
                <a:latin typeface="Libre Baskerville" panose="02000000000000000000" pitchFamily="50" charset="0"/>
              </a:endParaRPr>
            </a:p>
          </p:txBody>
        </p:sp>
        <p:sp>
          <p:nvSpPr>
            <p:cNvPr id="23" name="Freeform 1">
              <a:extLst>
                <a:ext uri="{FF2B5EF4-FFF2-40B4-BE49-F238E27FC236}">
                  <a16:creationId xmlns="" xmlns:a16="http://schemas.microsoft.com/office/drawing/2014/main" id="{98688B76-64A6-4B94-B56B-EAE1FAF4EAC7}"/>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5" name="Freeform 4">
              <a:extLst>
                <a:ext uri="{FF2B5EF4-FFF2-40B4-BE49-F238E27FC236}">
                  <a16:creationId xmlns="" xmlns:a16="http://schemas.microsoft.com/office/drawing/2014/main" id="{59DEF23A-7C30-4B40-9557-C6B9BA964EF1}"/>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6" name="Freeform 3">
              <a:extLst>
                <a:ext uri="{FF2B5EF4-FFF2-40B4-BE49-F238E27FC236}">
                  <a16:creationId xmlns="" xmlns:a16="http://schemas.microsoft.com/office/drawing/2014/main" id="{7AAA93EA-D9FA-41A9-B05A-CB1E7152B8E6}"/>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7" name="Freeform 2">
              <a:extLst>
                <a:ext uri="{FF2B5EF4-FFF2-40B4-BE49-F238E27FC236}">
                  <a16:creationId xmlns="" xmlns:a16="http://schemas.microsoft.com/office/drawing/2014/main" id="{96304ED7-5786-4A59-B2B5-16480730E324}"/>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28" name="Freeform 1">
              <a:extLst>
                <a:ext uri="{FF2B5EF4-FFF2-40B4-BE49-F238E27FC236}">
                  <a16:creationId xmlns="" xmlns:a16="http://schemas.microsoft.com/office/drawing/2014/main" id="{F903D208-19B7-4D27-A63C-04C10B0311A1}"/>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9" name="Freeform 4">
              <a:extLst>
                <a:ext uri="{FF2B5EF4-FFF2-40B4-BE49-F238E27FC236}">
                  <a16:creationId xmlns="" xmlns:a16="http://schemas.microsoft.com/office/drawing/2014/main" id="{F562391A-D877-42F1-8B7C-4E291E8FD1A6}"/>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30" name="Picture 29" descr="A close up of a sign&#10;&#10;Description automatically generated">
              <a:extLst>
                <a:ext uri="{FF2B5EF4-FFF2-40B4-BE49-F238E27FC236}">
                  <a16:creationId xmlns="" xmlns:a16="http://schemas.microsoft.com/office/drawing/2014/main" id="{92477CD8-17F1-4399-B4A8-7380D4F4AE60}"/>
                </a:ext>
              </a:extLst>
            </p:cNvPr>
            <p:cNvPicPr>
              <a:picLocks noChangeAspect="1"/>
            </p:cNvPicPr>
            <p:nvPr/>
          </p:nvPicPr>
          <p:blipFill rotWithShape="1">
            <a:blip r:embed="rId2"/>
            <a:srcRect b="22465"/>
            <a:stretch/>
          </p:blipFill>
          <p:spPr>
            <a:xfrm>
              <a:off x="10422112" y="277847"/>
              <a:ext cx="1236488" cy="1176223"/>
            </a:xfrm>
            <a:prstGeom prst="rect">
              <a:avLst/>
            </a:prstGeom>
          </p:spPr>
        </p:pic>
      </p:grpSp>
      <p:pic>
        <p:nvPicPr>
          <p:cNvPr id="31" name="Picture 1">
            <a:extLst>
              <a:ext uri="{FF2B5EF4-FFF2-40B4-BE49-F238E27FC236}">
                <a16:creationId xmlns="" xmlns:a16="http://schemas.microsoft.com/office/drawing/2014/main" id="{4B8028DE-6C2E-4BE1-9196-13C728F20D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2" name="Group 31">
            <a:extLst>
              <a:ext uri="{FF2B5EF4-FFF2-40B4-BE49-F238E27FC236}">
                <a16:creationId xmlns="" xmlns:a16="http://schemas.microsoft.com/office/drawing/2014/main" id="{2033DFEF-194C-479D-9990-106B93B34CB3}"/>
              </a:ext>
            </a:extLst>
          </p:cNvPr>
          <p:cNvGrpSpPr/>
          <p:nvPr/>
        </p:nvGrpSpPr>
        <p:grpSpPr>
          <a:xfrm>
            <a:off x="0" y="6339801"/>
            <a:ext cx="12192000" cy="528720"/>
            <a:chOff x="0" y="6339801"/>
            <a:chExt cx="12192000" cy="528720"/>
          </a:xfrm>
        </p:grpSpPr>
        <p:pic>
          <p:nvPicPr>
            <p:cNvPr id="33" name="Picture 1">
              <a:extLst>
                <a:ext uri="{FF2B5EF4-FFF2-40B4-BE49-F238E27FC236}">
                  <a16:creationId xmlns="" xmlns:a16="http://schemas.microsoft.com/office/drawing/2014/main" id="{CC5FE98D-DBED-4BFE-BE60-F3DBB8986F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 name="Picture 1">
              <a:extLst>
                <a:ext uri="{FF2B5EF4-FFF2-40B4-BE49-F238E27FC236}">
                  <a16:creationId xmlns="" xmlns:a16="http://schemas.microsoft.com/office/drawing/2014/main" id="{EF08F91D-DBE2-4731-9351-6551C167C5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1">
              <a:extLst>
                <a:ext uri="{FF2B5EF4-FFF2-40B4-BE49-F238E27FC236}">
                  <a16:creationId xmlns="" xmlns:a16="http://schemas.microsoft.com/office/drawing/2014/main" id="{AF972FD4-591F-484C-81BE-81E7853575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6" name="Slide Number Placeholder 3">
            <a:extLst>
              <a:ext uri="{FF2B5EF4-FFF2-40B4-BE49-F238E27FC236}">
                <a16:creationId xmlns="" xmlns:a16="http://schemas.microsoft.com/office/drawing/2014/main" id="{A5B7BA0B-F50E-41AF-BC09-005F189BBC3C}"/>
              </a:ext>
            </a:extLst>
          </p:cNvPr>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7</a:t>
            </a:fld>
            <a:endParaRPr lang="en-US" altLang="en-US" sz="700">
              <a:solidFill>
                <a:srgbClr val="141313"/>
              </a:solidFill>
              <a:latin typeface="Georgia" pitchFamily="18" charset="0"/>
              <a:ea typeface="MS PGothic" pitchFamily="34" charset="-128"/>
              <a:sym typeface="Libre Baskerville" pitchFamily="1" charset="0"/>
            </a:endParaRPr>
          </a:p>
        </p:txBody>
      </p:sp>
      <p:pic>
        <p:nvPicPr>
          <p:cNvPr id="37" name="Picture 1">
            <a:extLst>
              <a:ext uri="{FF2B5EF4-FFF2-40B4-BE49-F238E27FC236}">
                <a16:creationId xmlns="" xmlns:a16="http://schemas.microsoft.com/office/drawing/2014/main" id="{6DF5DE25-C0E1-4A8C-8835-7129D0E1A6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924309468"/>
              </p:ext>
            </p:extLst>
          </p:nvPr>
        </p:nvGraphicFramePr>
        <p:xfrm>
          <a:off x="152400" y="1141960"/>
          <a:ext cx="11680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87573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146174"/>
          </a:xfrm>
        </p:spPr>
        <p:txBody>
          <a:bodyPr/>
          <a:lstStyle/>
          <a:p>
            <a:pPr algn="r"/>
            <a:r>
              <a:rPr lang="en-US" sz="5400" b="1" dirty="0" smtClean="0">
                <a:solidFill>
                  <a:schemeClr val="accent1"/>
                </a:solidFill>
                <a:latin typeface="Rambla"/>
              </a:rPr>
              <a:t>Qualifying for SIJS</a:t>
            </a:r>
            <a:endParaRPr lang="en-US" sz="5400" b="1" dirty="0">
              <a:solidFill>
                <a:schemeClr val="accent1"/>
              </a:solidFill>
              <a:latin typeface="Rambla"/>
            </a:endParaRPr>
          </a:p>
        </p:txBody>
      </p:sp>
      <p:sp>
        <p:nvSpPr>
          <p:cNvPr id="4" name="Slide Number Placeholder 3"/>
          <p:cNvSpPr>
            <a:spLocks noGrp="1"/>
          </p:cNvSpPr>
          <p:nvPr>
            <p:ph type="sldNum" sz="quarter" idx="10"/>
          </p:nvPr>
        </p:nvSpPr>
        <p:spPr/>
        <p:txBody>
          <a:bodyPr/>
          <a:lstStyle/>
          <a:p>
            <a:pPr>
              <a:defRPr/>
            </a:pPr>
            <a:fld id="{90D5A4C0-E8CC-4576-AFE3-0C7F6B73DBFE}" type="slidenum">
              <a:rPr lang="en-US" altLang="en-US" smtClean="0"/>
              <a:pPr>
                <a:defRPr/>
              </a:pPr>
              <a:t>8</a:t>
            </a:fld>
            <a:endParaRPr lang="en-US" altLang="en-US"/>
          </a:p>
        </p:txBody>
      </p:sp>
      <p:cxnSp>
        <p:nvCxnSpPr>
          <p:cNvPr id="6" name="Straight Connector 5"/>
          <p:cNvCxnSpPr/>
          <p:nvPr/>
        </p:nvCxnSpPr>
        <p:spPr bwMode="auto">
          <a:xfrm>
            <a:off x="1828800" y="3124200"/>
            <a:ext cx="9448800" cy="0"/>
          </a:xfrm>
          <a:prstGeom prst="line">
            <a:avLst/>
          </a:prstGeom>
          <a:solidFill>
            <a:schemeClr val="accent1"/>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2079095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5DCC5B03-D028-45DF-9999-A5751AB1E070}"/>
              </a:ext>
            </a:extLst>
          </p:cNvPr>
          <p:cNvGrpSpPr/>
          <p:nvPr/>
        </p:nvGrpSpPr>
        <p:grpSpPr>
          <a:xfrm>
            <a:off x="490" y="152400"/>
            <a:ext cx="12192000" cy="1301670"/>
            <a:chOff x="490" y="152400"/>
            <a:chExt cx="12192000" cy="1301670"/>
          </a:xfrm>
        </p:grpSpPr>
        <p:sp>
          <p:nvSpPr>
            <p:cNvPr id="25" name="TextBox 24">
              <a:extLst>
                <a:ext uri="{FF2B5EF4-FFF2-40B4-BE49-F238E27FC236}">
                  <a16:creationId xmlns="" xmlns:a16="http://schemas.microsoft.com/office/drawing/2014/main" id="{53AF24D1-FAA5-4E4D-BFC8-B9EA5B1CEE95}"/>
                </a:ext>
              </a:extLst>
            </p:cNvPr>
            <p:cNvSpPr txBox="1"/>
            <p:nvPr/>
          </p:nvSpPr>
          <p:spPr>
            <a:xfrm>
              <a:off x="533400" y="152400"/>
              <a:ext cx="8610110" cy="738664"/>
            </a:xfrm>
            <a:prstGeom prst="rect">
              <a:avLst/>
            </a:prstGeom>
            <a:noFill/>
          </p:spPr>
          <p:txBody>
            <a:bodyPr wrap="square" rtlCol="0">
              <a:spAutoFit/>
            </a:bodyPr>
            <a:lstStyle/>
            <a:p>
              <a:pPr algn="l"/>
              <a:r>
                <a:rPr lang="en-US" dirty="0" smtClean="0">
                  <a:solidFill>
                    <a:srgbClr val="FD9F2E"/>
                  </a:solidFill>
                  <a:latin typeface="Libre Baskerville" panose="02000000000000000000" pitchFamily="50" charset="0"/>
                </a:rPr>
                <a:t>What is SIJS?</a:t>
              </a:r>
              <a:endParaRPr lang="en-US" dirty="0">
                <a:solidFill>
                  <a:srgbClr val="FD9F2E"/>
                </a:solidFill>
                <a:latin typeface="Libre Baskerville" panose="02000000000000000000" pitchFamily="50" charset="0"/>
              </a:endParaRPr>
            </a:p>
          </p:txBody>
        </p:sp>
        <p:sp>
          <p:nvSpPr>
            <p:cNvPr id="26" name="Freeform 1">
              <a:extLst>
                <a:ext uri="{FF2B5EF4-FFF2-40B4-BE49-F238E27FC236}">
                  <a16:creationId xmlns="" xmlns:a16="http://schemas.microsoft.com/office/drawing/2014/main" id="{AFFC1AAE-169D-4226-9B80-C218C1A2FE28}"/>
                </a:ext>
              </a:extLst>
            </p:cNvPr>
            <p:cNvSpPr>
              <a:spLocks/>
            </p:cNvSpPr>
            <p:nvPr/>
          </p:nvSpPr>
          <p:spPr bwMode="auto">
            <a:xfrm>
              <a:off x="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27" name="Freeform 4">
              <a:extLst>
                <a:ext uri="{FF2B5EF4-FFF2-40B4-BE49-F238E27FC236}">
                  <a16:creationId xmlns="" xmlns:a16="http://schemas.microsoft.com/office/drawing/2014/main" id="{4EF75E6B-22BD-4043-8CBC-45E23EA571FA}"/>
                </a:ext>
              </a:extLst>
            </p:cNvPr>
            <p:cNvSpPr>
              <a:spLocks/>
            </p:cNvSpPr>
            <p:nvPr/>
          </p:nvSpPr>
          <p:spPr bwMode="auto">
            <a:xfrm>
              <a:off x="2286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sp>
          <p:nvSpPr>
            <p:cNvPr id="28" name="Freeform 3">
              <a:extLst>
                <a:ext uri="{FF2B5EF4-FFF2-40B4-BE49-F238E27FC236}">
                  <a16:creationId xmlns="" xmlns:a16="http://schemas.microsoft.com/office/drawing/2014/main" id="{35090D94-3D92-45F2-9C42-071CE0F76B9A}"/>
                </a:ext>
              </a:extLst>
            </p:cNvPr>
            <p:cNvSpPr>
              <a:spLocks/>
            </p:cNvSpPr>
            <p:nvPr/>
          </p:nvSpPr>
          <p:spPr bwMode="auto">
            <a:xfrm>
              <a:off x="685849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CBEBED"/>
            </a:solidFill>
            <a:ln>
              <a:noFill/>
            </a:ln>
          </p:spPr>
          <p:txBody>
            <a:bodyPr lIns="0" tIns="0" rIns="0" bIns="0"/>
            <a:lstStyle/>
            <a:p>
              <a:endParaRPr lang="en-US"/>
            </a:p>
          </p:txBody>
        </p:sp>
        <p:sp>
          <p:nvSpPr>
            <p:cNvPr id="29" name="Freeform 2">
              <a:extLst>
                <a:ext uri="{FF2B5EF4-FFF2-40B4-BE49-F238E27FC236}">
                  <a16:creationId xmlns="" xmlns:a16="http://schemas.microsoft.com/office/drawing/2014/main" id="{AE8A7EFC-485C-4E63-BE36-B63A4E5634F7}"/>
                </a:ext>
              </a:extLst>
            </p:cNvPr>
            <p:cNvSpPr>
              <a:spLocks/>
            </p:cNvSpPr>
            <p:nvPr/>
          </p:nvSpPr>
          <p:spPr bwMode="auto">
            <a:xfrm>
              <a:off x="457200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284481"/>
            </a:solidFill>
            <a:ln>
              <a:noFill/>
            </a:ln>
          </p:spPr>
          <p:txBody>
            <a:bodyPr lIns="0" tIns="0" rIns="0" bIns="0"/>
            <a:lstStyle/>
            <a:p>
              <a:endParaRPr lang="en-US"/>
            </a:p>
          </p:txBody>
        </p:sp>
        <p:sp>
          <p:nvSpPr>
            <p:cNvPr id="30" name="Freeform 1">
              <a:extLst>
                <a:ext uri="{FF2B5EF4-FFF2-40B4-BE49-F238E27FC236}">
                  <a16:creationId xmlns="" xmlns:a16="http://schemas.microsoft.com/office/drawing/2014/main" id="{A0327732-3AF3-4FD5-A83E-1763866A0204}"/>
                </a:ext>
              </a:extLst>
            </p:cNvPr>
            <p:cNvSpPr>
              <a:spLocks/>
            </p:cNvSpPr>
            <p:nvPr/>
          </p:nvSpPr>
          <p:spPr bwMode="auto">
            <a:xfrm>
              <a:off x="9143510" y="954968"/>
              <a:ext cx="228600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009DA9"/>
            </a:solidFill>
            <a:ln>
              <a:noFill/>
            </a:ln>
          </p:spPr>
          <p:txBody>
            <a:bodyPr lIns="0" tIns="0" rIns="0" bIns="0"/>
            <a:lstStyle/>
            <a:p>
              <a:endParaRPr lang="en-US"/>
            </a:p>
          </p:txBody>
        </p:sp>
        <p:sp>
          <p:nvSpPr>
            <p:cNvPr id="31" name="Freeform 4">
              <a:extLst>
                <a:ext uri="{FF2B5EF4-FFF2-40B4-BE49-F238E27FC236}">
                  <a16:creationId xmlns="" xmlns:a16="http://schemas.microsoft.com/office/drawing/2014/main" id="{6831EF22-1BF9-442C-A920-5069D738B433}"/>
                </a:ext>
              </a:extLst>
            </p:cNvPr>
            <p:cNvSpPr>
              <a:spLocks/>
            </p:cNvSpPr>
            <p:nvPr/>
          </p:nvSpPr>
          <p:spPr bwMode="auto">
            <a:xfrm>
              <a:off x="11429510" y="954968"/>
              <a:ext cx="762980" cy="254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0"/>
                  </a:lnTo>
                  <a:lnTo>
                    <a:pt x="21600" y="21600"/>
                  </a:lnTo>
                  <a:lnTo>
                    <a:pt x="0" y="21600"/>
                  </a:lnTo>
                  <a:lnTo>
                    <a:pt x="0" y="0"/>
                  </a:lnTo>
                  <a:close/>
                  <a:moveTo>
                    <a:pt x="0" y="0"/>
                  </a:moveTo>
                </a:path>
              </a:pathLst>
            </a:custGeom>
            <a:solidFill>
              <a:srgbClr val="FD9F2E"/>
            </a:solidFill>
            <a:ln>
              <a:noFill/>
            </a:ln>
          </p:spPr>
          <p:txBody>
            <a:bodyPr lIns="0" tIns="0" rIns="0" bIns="0"/>
            <a:lstStyle/>
            <a:p>
              <a:endParaRPr lang="en-US"/>
            </a:p>
          </p:txBody>
        </p:sp>
        <p:pic>
          <p:nvPicPr>
            <p:cNvPr id="32" name="Picture 31" descr="A close up of a sign&#10;&#10;Description automatically generated">
              <a:extLst>
                <a:ext uri="{FF2B5EF4-FFF2-40B4-BE49-F238E27FC236}">
                  <a16:creationId xmlns="" xmlns:a16="http://schemas.microsoft.com/office/drawing/2014/main" id="{1A9BFA21-A8CD-4609-B2AE-8CD9706FD1C4}"/>
                </a:ext>
              </a:extLst>
            </p:cNvPr>
            <p:cNvPicPr>
              <a:picLocks noChangeAspect="1"/>
            </p:cNvPicPr>
            <p:nvPr/>
          </p:nvPicPr>
          <p:blipFill rotWithShape="1">
            <a:blip r:embed="rId2"/>
            <a:srcRect b="22465"/>
            <a:stretch/>
          </p:blipFill>
          <p:spPr>
            <a:xfrm>
              <a:off x="10422112" y="277847"/>
              <a:ext cx="1236488" cy="1176223"/>
            </a:xfrm>
            <a:prstGeom prst="rect">
              <a:avLst/>
            </a:prstGeom>
          </p:spPr>
        </p:pic>
      </p:grpSp>
      <p:pic>
        <p:nvPicPr>
          <p:cNvPr id="33" name="Picture 1">
            <a:extLst>
              <a:ext uri="{FF2B5EF4-FFF2-40B4-BE49-F238E27FC236}">
                <a16:creationId xmlns="" xmlns:a16="http://schemas.microsoft.com/office/drawing/2014/main" id="{76261EC9-8AC5-415F-B9D4-9C126CA900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t="127" r="22500" b="-1"/>
          <a:stretch/>
        </p:blipFill>
        <p:spPr bwMode="auto">
          <a:xfrm>
            <a:off x="3532540" y="6342978"/>
            <a:ext cx="5105400" cy="51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4" name="Group 33">
            <a:extLst>
              <a:ext uri="{FF2B5EF4-FFF2-40B4-BE49-F238E27FC236}">
                <a16:creationId xmlns="" xmlns:a16="http://schemas.microsoft.com/office/drawing/2014/main" id="{AF104BB3-578D-4BED-B693-097D3BCC3A88}"/>
              </a:ext>
            </a:extLst>
          </p:cNvPr>
          <p:cNvGrpSpPr/>
          <p:nvPr/>
        </p:nvGrpSpPr>
        <p:grpSpPr>
          <a:xfrm>
            <a:off x="38708" y="6324784"/>
            <a:ext cx="12192000" cy="528720"/>
            <a:chOff x="0" y="6339801"/>
            <a:chExt cx="12192000" cy="528720"/>
          </a:xfrm>
        </p:grpSpPr>
        <p:pic>
          <p:nvPicPr>
            <p:cNvPr id="35" name="Picture 1">
              <a:extLst>
                <a:ext uri="{FF2B5EF4-FFF2-40B4-BE49-F238E27FC236}">
                  <a16:creationId xmlns="" xmlns:a16="http://schemas.microsoft.com/office/drawing/2014/main" id="{4642B665-DD2B-4CC9-B4FE-ECFD0B397A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929640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 name="Picture 1">
              <a:extLst>
                <a:ext uri="{FF2B5EF4-FFF2-40B4-BE49-F238E27FC236}">
                  <a16:creationId xmlns="" xmlns:a16="http://schemas.microsoft.com/office/drawing/2014/main" id="{1EC6A989-B782-47C1-85E6-1E27C8DB65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9" r="52594"/>
            <a:stretch/>
          </p:blipFill>
          <p:spPr bwMode="auto">
            <a:xfrm>
              <a:off x="0" y="6346825"/>
              <a:ext cx="2895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 name="Picture 1">
              <a:extLst>
                <a:ext uri="{FF2B5EF4-FFF2-40B4-BE49-F238E27FC236}">
                  <a16:creationId xmlns="" xmlns:a16="http://schemas.microsoft.com/office/drawing/2014/main" id="{0641C2AA-1DB0-402B-8260-CD06DCC5A9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632" b="-3432"/>
            <a:stretch/>
          </p:blipFill>
          <p:spPr bwMode="auto">
            <a:xfrm>
              <a:off x="152400" y="6339801"/>
              <a:ext cx="4239860"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8" name="Slide Number Placeholder 3">
            <a:extLst>
              <a:ext uri="{FF2B5EF4-FFF2-40B4-BE49-F238E27FC236}">
                <a16:creationId xmlns="" xmlns:a16="http://schemas.microsoft.com/office/drawing/2014/main" id="{A19E4D74-7A12-4A0A-92BF-86D42CEB6285}"/>
              </a:ext>
            </a:extLst>
          </p:cNvPr>
          <p:cNvSpPr>
            <a:spLocks noGrp="1"/>
          </p:cNvSpPr>
          <p:nvPr>
            <p:ph type="sldNum" sz="quarter" idx="10"/>
          </p:nvPr>
        </p:nvSpPr>
        <p:spPr>
          <a:xfrm>
            <a:off x="6015039" y="6477000"/>
            <a:ext cx="192087" cy="190500"/>
          </a:xfrm>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fld id="{A8FDAD71-EA11-4428-B44A-477D9889FE8A}" type="slidenum">
              <a:rPr lang="en-US" altLang="en-US" sz="700">
                <a:solidFill>
                  <a:srgbClr val="141313"/>
                </a:solidFill>
                <a:latin typeface="Georgia" pitchFamily="18" charset="0"/>
                <a:ea typeface="MS PGothic" pitchFamily="34" charset="-128"/>
                <a:sym typeface="Libre Baskerville" pitchFamily="1" charset="0"/>
              </a:rPr>
              <a:pPr eaLnBrk="1" hangingPunct="1">
                <a:defRPr/>
              </a:pPr>
              <a:t>9</a:t>
            </a:fld>
            <a:endParaRPr lang="en-US" altLang="en-US" sz="700">
              <a:solidFill>
                <a:srgbClr val="141313"/>
              </a:solidFill>
              <a:latin typeface="Georgia" pitchFamily="18" charset="0"/>
              <a:ea typeface="MS PGothic" pitchFamily="34" charset="-128"/>
              <a:sym typeface="Libre Baskerville" pitchFamily="1" charset="0"/>
            </a:endParaRPr>
          </a:p>
        </p:txBody>
      </p:sp>
      <p:pic>
        <p:nvPicPr>
          <p:cNvPr id="39" name="Picture 1">
            <a:extLst>
              <a:ext uri="{FF2B5EF4-FFF2-40B4-BE49-F238E27FC236}">
                <a16:creationId xmlns="" xmlns:a16="http://schemas.microsoft.com/office/drawing/2014/main" id="{23814652-4437-4B3E-AD5B-765811070A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90" t="-3432"/>
          <a:stretch/>
        </p:blipFill>
        <p:spPr bwMode="auto">
          <a:xfrm>
            <a:off x="7942128" y="6324784"/>
            <a:ext cx="4097472" cy="5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 name="Rounded Rectangle 6">
            <a:extLst>
              <a:ext uri="{FF2B5EF4-FFF2-40B4-BE49-F238E27FC236}">
                <a16:creationId xmlns="" xmlns:a16="http://schemas.microsoft.com/office/drawing/2014/main" id="{7519D7A6-FB67-471C-9269-D4506B7F8A97}"/>
              </a:ext>
            </a:extLst>
          </p:cNvPr>
          <p:cNvSpPr/>
          <p:nvPr/>
        </p:nvSpPr>
        <p:spPr>
          <a:xfrm>
            <a:off x="228600" y="1295400"/>
            <a:ext cx="11049000" cy="50293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Arial" panose="020B0604020202020204" pitchFamily="34" charset="0"/>
              <a:buChar char="•"/>
            </a:pPr>
            <a:r>
              <a:rPr lang="en-US" sz="2400" dirty="0">
                <a:solidFill>
                  <a:schemeClr val="accent1"/>
                </a:solidFill>
              </a:rPr>
              <a:t>Humanitarian pathway to lawful permanent </a:t>
            </a:r>
            <a:r>
              <a:rPr lang="en-US" sz="2400" dirty="0" smtClean="0">
                <a:solidFill>
                  <a:schemeClr val="accent1"/>
                </a:solidFill>
              </a:rPr>
              <a:t>residence</a:t>
            </a:r>
          </a:p>
          <a:p>
            <a:pPr algn="l"/>
            <a:endParaRPr lang="en-US" sz="2400" dirty="0" smtClean="0">
              <a:solidFill>
                <a:schemeClr val="accent1"/>
              </a:solidFill>
            </a:endParaRPr>
          </a:p>
          <a:p>
            <a:pPr marL="342900" indent="-342900" algn="l">
              <a:buFont typeface="Arial" panose="020B0604020202020204" pitchFamily="34" charset="0"/>
              <a:buChar char="•"/>
            </a:pPr>
            <a:r>
              <a:rPr lang="en-US" sz="2400" dirty="0" smtClean="0">
                <a:solidFill>
                  <a:schemeClr val="accent1"/>
                </a:solidFill>
              </a:rPr>
              <a:t>Under </a:t>
            </a:r>
            <a:r>
              <a:rPr lang="en-US" sz="2400" dirty="0">
                <a:solidFill>
                  <a:schemeClr val="accent1"/>
                </a:solidFill>
              </a:rPr>
              <a:t>Federal law, SIJS is available to children </a:t>
            </a:r>
            <a:r>
              <a:rPr lang="en-US" sz="2400" dirty="0" smtClean="0">
                <a:solidFill>
                  <a:schemeClr val="accent1"/>
                </a:solidFill>
              </a:rPr>
              <a:t>who:</a:t>
            </a:r>
          </a:p>
          <a:p>
            <a:pPr marL="800100" lvl="1" indent="-342900" algn="l">
              <a:buFont typeface="Arial" panose="020B0604020202020204" pitchFamily="34" charset="0"/>
              <a:buChar char="•"/>
            </a:pPr>
            <a:r>
              <a:rPr lang="en-US" sz="2400" dirty="0" smtClean="0">
                <a:solidFill>
                  <a:schemeClr val="accent1"/>
                </a:solidFill>
              </a:rPr>
              <a:t>Are </a:t>
            </a:r>
            <a:r>
              <a:rPr lang="en-US" sz="2400" dirty="0">
                <a:solidFill>
                  <a:schemeClr val="accent1"/>
                </a:solidFill>
              </a:rPr>
              <a:t>under 21 years </a:t>
            </a:r>
            <a:r>
              <a:rPr lang="en-US" sz="2400" dirty="0" smtClean="0">
                <a:solidFill>
                  <a:schemeClr val="accent1"/>
                </a:solidFill>
              </a:rPr>
              <a:t>old</a:t>
            </a:r>
          </a:p>
          <a:p>
            <a:pPr marL="800100" lvl="1" indent="-342900" algn="l">
              <a:buFont typeface="Arial" panose="020B0604020202020204" pitchFamily="34" charset="0"/>
              <a:buChar char="•"/>
            </a:pPr>
            <a:r>
              <a:rPr lang="en-US" sz="2400" dirty="0" smtClean="0">
                <a:solidFill>
                  <a:schemeClr val="accent1"/>
                </a:solidFill>
              </a:rPr>
              <a:t>Are unmarried</a:t>
            </a:r>
          </a:p>
          <a:p>
            <a:pPr marL="800100" lvl="1" indent="-342900" algn="l">
              <a:buFont typeface="Arial" panose="020B0604020202020204" pitchFamily="34" charset="0"/>
              <a:buChar char="•"/>
            </a:pPr>
            <a:r>
              <a:rPr lang="en-US" sz="2400" dirty="0" smtClean="0">
                <a:solidFill>
                  <a:schemeClr val="accent1"/>
                </a:solidFill>
              </a:rPr>
              <a:t>Are </a:t>
            </a:r>
            <a:r>
              <a:rPr lang="en-US" sz="2400" dirty="0">
                <a:solidFill>
                  <a:schemeClr val="accent1"/>
                </a:solidFill>
              </a:rPr>
              <a:t>dependent on a state family or juvenile </a:t>
            </a:r>
            <a:r>
              <a:rPr lang="en-US" sz="2400" dirty="0" smtClean="0">
                <a:solidFill>
                  <a:schemeClr val="accent1"/>
                </a:solidFill>
              </a:rPr>
              <a:t>court</a:t>
            </a:r>
          </a:p>
          <a:p>
            <a:pPr marL="800100" lvl="1" indent="-342900" algn="l">
              <a:buFont typeface="Arial" panose="020B0604020202020204" pitchFamily="34" charset="0"/>
              <a:buChar char="•"/>
            </a:pPr>
            <a:r>
              <a:rPr lang="en-US" sz="2400" dirty="0" smtClean="0">
                <a:solidFill>
                  <a:schemeClr val="accent1"/>
                </a:solidFill>
              </a:rPr>
              <a:t>Cannot </a:t>
            </a:r>
            <a:r>
              <a:rPr lang="en-US" sz="2400" dirty="0">
                <a:solidFill>
                  <a:schemeClr val="accent1"/>
                </a:solidFill>
              </a:rPr>
              <a:t>be reunified with one or both parents due to abandonment, abuse, neglect or a similar basis under state </a:t>
            </a:r>
            <a:r>
              <a:rPr lang="en-US" sz="2400" dirty="0" smtClean="0">
                <a:solidFill>
                  <a:schemeClr val="accent1"/>
                </a:solidFill>
              </a:rPr>
              <a:t>law</a:t>
            </a:r>
          </a:p>
          <a:p>
            <a:pPr marL="800100" lvl="1" indent="-342900" algn="l">
              <a:buFont typeface="Arial" panose="020B0604020202020204" pitchFamily="34" charset="0"/>
              <a:buChar char="•"/>
            </a:pPr>
            <a:r>
              <a:rPr lang="en-US" sz="2400" dirty="0" smtClean="0">
                <a:solidFill>
                  <a:schemeClr val="accent1"/>
                </a:solidFill>
              </a:rPr>
              <a:t>Should </a:t>
            </a:r>
            <a:r>
              <a:rPr lang="en-US" sz="2400" dirty="0">
                <a:solidFill>
                  <a:schemeClr val="accent1"/>
                </a:solidFill>
              </a:rPr>
              <a:t>remain in the U.S. because it is not in their best interest to be returned to their country of birth</a:t>
            </a:r>
          </a:p>
          <a:p>
            <a:pPr marL="0" indent="0" algn="l">
              <a:buNone/>
            </a:pPr>
            <a:endParaRPr lang="en-US" sz="2400" dirty="0">
              <a:solidFill>
                <a:schemeClr val="accent1"/>
              </a:solidFill>
            </a:endParaRPr>
          </a:p>
          <a:p>
            <a:pPr marL="0" indent="0" algn="l">
              <a:buNone/>
            </a:pPr>
            <a:r>
              <a:rPr lang="en-US" sz="2400" dirty="0">
                <a:solidFill>
                  <a:schemeClr val="accent1"/>
                </a:solidFill>
              </a:rPr>
              <a:t>8 U.S.C. 1101(a)(27)(j); INA 101(a)(27)(j); 8 C.F.R 204.11</a:t>
            </a:r>
          </a:p>
        </p:txBody>
      </p:sp>
    </p:spTree>
    <p:extLst>
      <p:ext uri="{BB962C8B-B14F-4D97-AF65-F5344CB8AC3E}">
        <p14:creationId xmlns:p14="http://schemas.microsoft.com/office/powerpoint/2010/main" val="2990148630"/>
      </p:ext>
    </p:extLst>
  </p:cSld>
  <p:clrMapOvr>
    <a:masterClrMapping/>
  </p:clrMapOvr>
  <p:transition/>
</p:sld>
</file>

<file path=ppt/theme/theme1.xml><?xml version="1.0" encoding="utf-8"?>
<a:theme xmlns:a="http://schemas.openxmlformats.org/drawingml/2006/main" name="VOLS Power Point Presentation Template Saved Theme">
  <a:themeElements>
    <a:clrScheme name="">
      <a:dk1>
        <a:srgbClr val="FFFFFF"/>
      </a:dk1>
      <a:lt1>
        <a:srgbClr val="FFFFFF"/>
      </a:lt1>
      <a:dk2>
        <a:srgbClr val="000000"/>
      </a:dk2>
      <a:lt2>
        <a:srgbClr val="808080"/>
      </a:lt2>
      <a:accent1>
        <a:srgbClr val="1B7E86"/>
      </a:accent1>
      <a:accent2>
        <a:srgbClr val="333399"/>
      </a:accent2>
      <a:accent3>
        <a:srgbClr val="FFFFFF"/>
      </a:accent3>
      <a:accent4>
        <a:srgbClr val="DADADA"/>
      </a:accent4>
      <a:accent5>
        <a:srgbClr val="ABC0C3"/>
      </a:accent5>
      <a:accent6>
        <a:srgbClr val="2D2D8A"/>
      </a:accent6>
      <a:hlink>
        <a:srgbClr val="009999"/>
      </a:hlink>
      <a:folHlink>
        <a:srgbClr val="99CC00"/>
      </a:folHlink>
    </a:clrScheme>
    <a:fontScheme name="Master #2">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gular Page">
  <a:themeElements>
    <a:clrScheme name="">
      <a:dk1>
        <a:srgbClr val="FFFFFF"/>
      </a:dk1>
      <a:lt1>
        <a:srgbClr val="FFFFFF"/>
      </a:lt1>
      <a:dk2>
        <a:srgbClr val="000000"/>
      </a:dk2>
      <a:lt2>
        <a:srgbClr val="808080"/>
      </a:lt2>
      <a:accent1>
        <a:srgbClr val="1B7E86"/>
      </a:accent1>
      <a:accent2>
        <a:srgbClr val="333399"/>
      </a:accent2>
      <a:accent3>
        <a:srgbClr val="FFFFFF"/>
      </a:accent3>
      <a:accent4>
        <a:srgbClr val="DADADA"/>
      </a:accent4>
      <a:accent5>
        <a:srgbClr val="ABC0C3"/>
      </a:accent5>
      <a:accent6>
        <a:srgbClr val="2D2D8A"/>
      </a:accent6>
      <a:hlink>
        <a:srgbClr val="009999"/>
      </a:hlink>
      <a:folHlink>
        <a:srgbClr val="99CC00"/>
      </a:folHlink>
    </a:clrScheme>
    <a:fontScheme name="Regular Pag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Regula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VOLS Staff Retreat Messaging 2019</Template>
  <TotalTime>1297</TotalTime>
  <Pages>0</Pages>
  <Words>2217</Words>
  <Characters>0</Characters>
  <Application>Microsoft Office PowerPoint</Application>
  <PresentationFormat>Custom</PresentationFormat>
  <Lines>0</Lines>
  <Paragraphs>391</Paragraphs>
  <Slides>45</Slides>
  <Notes>2</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VOLS Power Point Presentation Template Saved Theme</vt:lpstr>
      <vt:lpstr>Regular Page</vt:lpstr>
      <vt:lpstr>PowerPoint Presentation</vt:lpstr>
      <vt:lpstr>PowerPoint Presentation</vt:lpstr>
      <vt:lpstr>PowerPoint Presentation</vt:lpstr>
      <vt:lpstr>PowerPoint Presentation</vt:lpstr>
      <vt:lpstr>Immigration Basics</vt:lpstr>
      <vt:lpstr>PowerPoint Presentation</vt:lpstr>
      <vt:lpstr>PowerPoint Presentation</vt:lpstr>
      <vt:lpstr>Qualifying for SIJS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for SIJS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for SIJS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Eligibility Issues</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Grabelle Herrmann</dc:creator>
  <cp:lastModifiedBy>Emma Morgenstern</cp:lastModifiedBy>
  <cp:revision>157</cp:revision>
  <cp:lastPrinted>2019-10-30T18:49:44Z</cp:lastPrinted>
  <dcterms:created xsi:type="dcterms:W3CDTF">2019-10-07T18:45:26Z</dcterms:created>
  <dcterms:modified xsi:type="dcterms:W3CDTF">2022-01-13T16:47:33Z</dcterms:modified>
</cp:coreProperties>
</file>